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3"/>
  </p:notesMasterIdLst>
  <p:handoutMasterIdLst>
    <p:handoutMasterId r:id="rId14"/>
  </p:handoutMasterIdLst>
  <p:sldIdLst>
    <p:sldId id="377" r:id="rId2"/>
    <p:sldId id="393" r:id="rId3"/>
    <p:sldId id="394" r:id="rId4"/>
    <p:sldId id="395" r:id="rId5"/>
    <p:sldId id="396" r:id="rId6"/>
    <p:sldId id="397" r:id="rId7"/>
    <p:sldId id="398" r:id="rId8"/>
    <p:sldId id="400" r:id="rId9"/>
    <p:sldId id="399" r:id="rId10"/>
    <p:sldId id="402" r:id="rId11"/>
    <p:sldId id="392" r:id="rId1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58F5674-9DCC-4C31-9344-52AB23B29CD1}">
          <p14:sldIdLst>
            <p14:sldId id="377"/>
            <p14:sldId id="393"/>
            <p14:sldId id="394"/>
            <p14:sldId id="395"/>
            <p14:sldId id="396"/>
            <p14:sldId id="397"/>
            <p14:sldId id="398"/>
            <p14:sldId id="400"/>
            <p14:sldId id="399"/>
            <p14:sldId id="402"/>
            <p14:sldId id="3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6548"/>
    <a:srgbClr val="7D3F2B"/>
    <a:srgbClr val="D6A899"/>
    <a:srgbClr val="C36B50"/>
    <a:srgbClr val="819065"/>
    <a:srgbClr val="BE8978"/>
    <a:srgbClr val="E1C9C1"/>
    <a:srgbClr val="ECECEC"/>
    <a:srgbClr val="EF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44" autoAdjust="0"/>
  </p:normalViewPr>
  <p:slideViewPr>
    <p:cSldViewPr snapToGrid="0">
      <p:cViewPr varScale="1">
        <p:scale>
          <a:sx n="93" d="100"/>
          <a:sy n="93" d="100"/>
        </p:scale>
        <p:origin x="72" y="77"/>
      </p:cViewPr>
      <p:guideLst/>
    </p:cSldViewPr>
  </p:slideViewPr>
  <p:outlineViewPr>
    <p:cViewPr>
      <p:scale>
        <a:sx n="33" d="100"/>
        <a:sy n="33" d="100"/>
      </p:scale>
      <p:origin x="0" y="-6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072623BC-5453-41D9-8AAA-DC8C046E78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l-PL"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FF67D222-4B37-4341-A20E-5F7F6C3448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l-PL" sz="1200"/>
            </a:lvl1pPr>
          </a:lstStyle>
          <a:p>
            <a:pPr rtl="0"/>
            <a:fld id="{978C6383-E44D-4661-8F57-9E91EF521A3E}" type="datetime1">
              <a:rPr lang="pl-PL" smtClean="0"/>
              <a:t>02.04.2024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B166901-B1E0-4CE0-9E4B-28767C873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l-PL"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A9224F09-7EC3-4666-A1BC-C6E796D196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l-PL" sz="1200"/>
            </a:lvl1pPr>
          </a:lstStyle>
          <a:p>
            <a:pPr rtl="0"/>
            <a:fld id="{F248A818-BD7E-4D23-9FDE-11234E86998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066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l-PL"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l-PL" sz="1200"/>
            </a:lvl1pPr>
          </a:lstStyle>
          <a:p>
            <a:fld id="{8FBF1EA8-9520-4C26-8234-FF0486D6AB18}" type="datetime1">
              <a:rPr lang="pl-PL" smtClean="0"/>
              <a:pPr/>
              <a:t>02.04.2024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l-PL"/>
            </a:defPPr>
          </a:lstStyle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l-PL"/>
            </a:def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l-PL"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l-PL" sz="1200"/>
            </a:lvl1pPr>
          </a:lstStyle>
          <a:p>
            <a:pPr rtl="0"/>
            <a:fld id="{943A4303-F8B1-2446-9487-0E9B8F29976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24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43A4303-F8B1-2446-9487-0E9B8F29976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014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943A4303-F8B1-2446-9487-0E9B8F299762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39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>
            <a:extLst>
              <a:ext uri="{FF2B5EF4-FFF2-40B4-BE49-F238E27FC236}">
                <a16:creationId xmlns:a16="http://schemas.microsoft.com/office/drawing/2014/main" id="{5159547C-AB38-C793-550F-7C7D6CEE22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8224" y="-1"/>
            <a:ext cx="11035552" cy="6858001"/>
          </a:xfrm>
          <a:noFill/>
        </p:spPr>
        <p:txBody>
          <a:bodyPr lIns="0" tIns="0" rIns="0" bIns="0" rtlCol="0" anchor="ctr">
            <a:noAutofit/>
          </a:bodyPr>
          <a:lstStyle>
            <a:lvl1pPr algn="l">
              <a:defRPr lang="pl-PL" sz="8000" kern="1200" spc="1000" baseline="0">
                <a:ln>
                  <a:noFill/>
                </a:ln>
                <a:solidFill>
                  <a:srgbClr val="CB6E50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TYTUŁ WZORCA</a:t>
            </a:r>
            <a:br>
              <a:rPr lang="pl-PL" noProof="0"/>
            </a:br>
            <a:r>
              <a:rPr lang="pl-PL" noProof="0"/>
              <a:t>TYTUŁ WZORCA</a:t>
            </a:r>
            <a:br>
              <a:rPr lang="pl-PL" noProof="0"/>
            </a:br>
            <a:r>
              <a:rPr lang="pl-PL" noProof="0"/>
              <a:t>TYTUŁ WZORCA</a:t>
            </a:r>
            <a:br>
              <a:rPr lang="pl-PL" noProof="0"/>
            </a:br>
            <a:r>
              <a:rPr lang="pl-PL" noProof="0"/>
              <a:t>TYTUŁ WZORCA</a:t>
            </a:r>
            <a:br>
              <a:rPr lang="pl-PL" noProof="0"/>
            </a:br>
            <a:r>
              <a:rPr lang="pl-PL" noProof="0"/>
              <a:t>TYTUŁ WZORCA</a:t>
            </a:r>
            <a:br>
              <a:rPr lang="pl-PL" noProof="0"/>
            </a:br>
            <a:r>
              <a:rPr lang="pl-PL" noProof="0"/>
              <a:t>TYTUŁ WZORCA</a:t>
            </a:r>
            <a:br>
              <a:rPr lang="pl-PL" noProof="0"/>
            </a:br>
            <a:r>
              <a:rPr lang="pl-PL" noProof="0"/>
              <a:t>TYTUŁ WZORCA</a:t>
            </a:r>
          </a:p>
        </p:txBody>
      </p:sp>
      <p:sp>
        <p:nvSpPr>
          <p:cNvPr id="8" name="Obraz — symbol zastępczy 26">
            <a:extLst>
              <a:ext uri="{FF2B5EF4-FFF2-40B4-BE49-F238E27FC236}">
                <a16:creationId xmlns:a16="http://schemas.microsoft.com/office/drawing/2014/main" id="{C0B4C216-E27C-7A50-CF5C-D340913FF5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28308" y="604554"/>
            <a:ext cx="4085468" cy="5136084"/>
          </a:xfrm>
          <a:custGeom>
            <a:avLst/>
            <a:gdLst>
              <a:gd name="connsiteX0" fmla="*/ 2247899 w 4495799"/>
              <a:gd name="connsiteY0" fmla="*/ 0 h 5651934"/>
              <a:gd name="connsiteX1" fmla="*/ 4495799 w 4495799"/>
              <a:gd name="connsiteY1" fmla="*/ 2223551 h 5651934"/>
              <a:gd name="connsiteX2" fmla="*/ 4495799 w 4495799"/>
              <a:gd name="connsiteY2" fmla="*/ 5651934 h 5651934"/>
              <a:gd name="connsiteX3" fmla="*/ 0 w 4495799"/>
              <a:gd name="connsiteY3" fmla="*/ 5651934 h 5651934"/>
              <a:gd name="connsiteX4" fmla="*/ 0 w 4495799"/>
              <a:gd name="connsiteY4" fmla="*/ 2223531 h 5651934"/>
              <a:gd name="connsiteX5" fmla="*/ 11605 w 4495799"/>
              <a:gd name="connsiteY5" fmla="*/ 1996206 h 5651934"/>
              <a:gd name="connsiteX6" fmla="*/ 2247899 w 4495799"/>
              <a:gd name="connsiteY6" fmla="*/ 0 h 56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5799" h="5651934">
                <a:moveTo>
                  <a:pt x="2247899" y="0"/>
                </a:moveTo>
                <a:cubicBezTo>
                  <a:pt x="3489380" y="0"/>
                  <a:pt x="4495799" y="995518"/>
                  <a:pt x="4495799" y="2223551"/>
                </a:cubicBezTo>
                <a:lnTo>
                  <a:pt x="4495799" y="5651934"/>
                </a:lnTo>
                <a:lnTo>
                  <a:pt x="0" y="5651934"/>
                </a:lnTo>
                <a:lnTo>
                  <a:pt x="0" y="2223531"/>
                </a:lnTo>
                <a:lnTo>
                  <a:pt x="11605" y="1996206"/>
                </a:lnTo>
                <a:cubicBezTo>
                  <a:pt x="126720" y="874967"/>
                  <a:pt x="1084011" y="0"/>
                  <a:pt x="2247899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pl-PL" sz="1400" b="0" i="0">
                <a:solidFill>
                  <a:schemeClr val="bg1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C4CF15-8EEB-3E61-A35B-A44FACDC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8308" y="5901989"/>
            <a:ext cx="4085468" cy="46808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lang="pl-PL"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lang="pl-PL" sz="2000"/>
            </a:lvl2pPr>
            <a:lvl3pPr marL="914400" indent="0" algn="ctr">
              <a:buNone/>
              <a:defRPr lang="pl-PL" sz="1800"/>
            </a:lvl3pPr>
            <a:lvl4pPr marL="1371600" indent="0" algn="ctr">
              <a:buNone/>
              <a:defRPr lang="pl-PL" sz="1600"/>
            </a:lvl4pPr>
            <a:lvl5pPr marL="1828800" indent="0" algn="ctr">
              <a:buNone/>
              <a:defRPr lang="pl-PL" sz="1600"/>
            </a:lvl5pPr>
            <a:lvl6pPr marL="2286000" indent="0" algn="ctr">
              <a:buNone/>
              <a:defRPr lang="pl-PL" sz="1600"/>
            </a:lvl6pPr>
            <a:lvl7pPr marL="2743200" indent="0" algn="ctr">
              <a:buNone/>
              <a:defRPr lang="pl-PL" sz="1600"/>
            </a:lvl7pPr>
            <a:lvl8pPr marL="3200400" indent="0" algn="ctr">
              <a:buNone/>
              <a:defRPr lang="pl-PL" sz="1600"/>
            </a:lvl8pPr>
            <a:lvl9pPr marL="3657600" indent="0" algn="ctr">
              <a:buNone/>
              <a:defRPr lang="pl-PL"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83025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36C06-E9E1-16BE-139D-B69DCBBD2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462" y="642551"/>
            <a:ext cx="10915076" cy="1553680"/>
          </a:xfrm>
        </p:spPr>
        <p:txBody>
          <a:bodyPr lIns="0" tIns="0" rIns="0" bIns="0" rtlCol="0" anchor="t"/>
          <a:lstStyle>
            <a:lvl1pPr algn="ctr">
              <a:defRPr lang="pl-PL" sz="55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1916A793-0543-8519-4E06-4D8E6A4E8C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837944"/>
            <a:ext cx="11353800" cy="3019086"/>
          </a:xfrm>
        </p:spPr>
        <p:txBody>
          <a:bodyPr rtlCol="0">
            <a:noAutofit/>
          </a:bodyPr>
          <a:lstStyle>
            <a:lvl1pPr>
              <a:defRPr lang="pl-PL" sz="3200"/>
            </a:lvl1pPr>
            <a:lvl2pPr marL="457200" indent="0" algn="l">
              <a:buNone/>
              <a:defRPr lang="pl-PL" sz="1400"/>
            </a:lvl2pPr>
            <a:lvl3pPr>
              <a:defRPr lang="pl-PL" sz="2400"/>
            </a:lvl3pPr>
            <a:lvl4pPr>
              <a:defRPr lang="pl-PL" sz="2000"/>
            </a:lvl4pPr>
            <a:lvl5pPr>
              <a:defRPr lang="pl-PL" sz="2000"/>
            </a:lvl5pPr>
            <a:lvl6pPr>
              <a:defRPr lang="pl-PL" sz="2000"/>
            </a:lvl6pPr>
            <a:lvl7pPr>
              <a:defRPr lang="pl-PL" sz="2000"/>
            </a:lvl7pPr>
            <a:lvl8pPr>
              <a:defRPr lang="pl-PL" sz="2000"/>
            </a:lvl8pPr>
            <a:lvl9pPr>
              <a:defRPr lang="pl-PL" sz="2000"/>
            </a:lvl9pPr>
          </a:lstStyle>
          <a:p>
            <a:pPr lvl="1" rtl="0"/>
            <a:r>
              <a:rPr lang="pl-PL"/>
              <a:t>Inteligentna grafika</a:t>
            </a:r>
          </a:p>
        </p:txBody>
      </p:sp>
      <p:sp>
        <p:nvSpPr>
          <p:cNvPr id="8" name="Tekst — symbol zastępczy 15">
            <a:extLst>
              <a:ext uri="{FF2B5EF4-FFF2-40B4-BE49-F238E27FC236}">
                <a16:creationId xmlns:a16="http://schemas.microsoft.com/office/drawing/2014/main" id="{2FA2A82A-5FFB-EAB7-624A-E00F9EA6DE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459" y="5232509"/>
            <a:ext cx="2188729" cy="493151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l-PL" sz="36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Edytuj</a:t>
            </a:r>
          </a:p>
        </p:txBody>
      </p:sp>
      <p:sp>
        <p:nvSpPr>
          <p:cNvPr id="14" name="Tekst — symbol zastępczy 15">
            <a:extLst>
              <a:ext uri="{FF2B5EF4-FFF2-40B4-BE49-F238E27FC236}">
                <a16:creationId xmlns:a16="http://schemas.microsoft.com/office/drawing/2014/main" id="{1DD59288-2C4C-BA2F-F3C9-CEEC7BBAE5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47242" y="5232509"/>
            <a:ext cx="2188728" cy="493151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l-PL" sz="36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Edytuj</a:t>
            </a:r>
          </a:p>
        </p:txBody>
      </p:sp>
      <p:sp>
        <p:nvSpPr>
          <p:cNvPr id="12" name="Tekst — symbol zastępczy 15">
            <a:extLst>
              <a:ext uri="{FF2B5EF4-FFF2-40B4-BE49-F238E27FC236}">
                <a16:creationId xmlns:a16="http://schemas.microsoft.com/office/drawing/2014/main" id="{A221A6B3-B644-8124-2E99-CBB5C1C0B2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56023" y="5232509"/>
            <a:ext cx="2188729" cy="493151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l-PL" sz="36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Edytuj</a:t>
            </a:r>
          </a:p>
        </p:txBody>
      </p:sp>
      <p:sp>
        <p:nvSpPr>
          <p:cNvPr id="10" name="Tekst — symbol zastępczy 15">
            <a:extLst>
              <a:ext uri="{FF2B5EF4-FFF2-40B4-BE49-F238E27FC236}">
                <a16:creationId xmlns:a16="http://schemas.microsoft.com/office/drawing/2014/main" id="{282FC433-EED8-C305-2AE2-E3BC9D42E5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64806" y="5232509"/>
            <a:ext cx="2188729" cy="493151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l-PL" sz="36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Edytuj</a:t>
            </a:r>
          </a:p>
        </p:txBody>
      </p:sp>
      <p:sp>
        <p:nvSpPr>
          <p:cNvPr id="9" name="Tekst — symbol zastępczy 18">
            <a:extLst>
              <a:ext uri="{FF2B5EF4-FFF2-40B4-BE49-F238E27FC236}">
                <a16:creationId xmlns:a16="http://schemas.microsoft.com/office/drawing/2014/main" id="{0824A580-B433-CC76-2FDC-C607FC5ECF8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8459" y="5742851"/>
            <a:ext cx="2188729" cy="36933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lang="pl-PL" sz="14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5" name="Tekst — symbol zastępczy 18">
            <a:extLst>
              <a:ext uri="{FF2B5EF4-FFF2-40B4-BE49-F238E27FC236}">
                <a16:creationId xmlns:a16="http://schemas.microsoft.com/office/drawing/2014/main" id="{479803CA-9514-7183-8AC8-13CC5B84064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547241" y="5742851"/>
            <a:ext cx="2188729" cy="36933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lang="pl-PL" sz="14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3" name="Tekst — symbol zastępczy 18">
            <a:extLst>
              <a:ext uri="{FF2B5EF4-FFF2-40B4-BE49-F238E27FC236}">
                <a16:creationId xmlns:a16="http://schemas.microsoft.com/office/drawing/2014/main" id="{861F1384-35C1-15D1-9228-D96AC95355B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56023" y="5742851"/>
            <a:ext cx="2188729" cy="36933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lang="pl-PL" sz="14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1" name="Tekst — symbol zastępczy 18">
            <a:extLst>
              <a:ext uri="{FF2B5EF4-FFF2-40B4-BE49-F238E27FC236}">
                <a16:creationId xmlns:a16="http://schemas.microsoft.com/office/drawing/2014/main" id="{38B1D216-8DC7-A8D4-4857-4C7529D982E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364806" y="5742851"/>
            <a:ext cx="2188729" cy="36933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lang="pl-PL" sz="14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18C560A5-5844-81D4-98B4-29211FD2EA1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2DDFB1A8-4CF1-35AB-0707-AEAF88714AC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5C7AAE-A677-454A-8BDB-62A0650ACE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6359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tuł i zawartość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raz — symbol zastępczy 26">
            <a:extLst>
              <a:ext uri="{FF2B5EF4-FFF2-40B4-BE49-F238E27FC236}">
                <a16:creationId xmlns:a16="http://schemas.microsoft.com/office/drawing/2014/main" id="{E0689DF6-C6F5-534C-0D45-ED59D00312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60958"/>
            <a:ext cx="4085468" cy="5136084"/>
          </a:xfrm>
          <a:custGeom>
            <a:avLst/>
            <a:gdLst>
              <a:gd name="connsiteX0" fmla="*/ 2247899 w 4495799"/>
              <a:gd name="connsiteY0" fmla="*/ 0 h 5651934"/>
              <a:gd name="connsiteX1" fmla="*/ 4495799 w 4495799"/>
              <a:gd name="connsiteY1" fmla="*/ 2223551 h 5651934"/>
              <a:gd name="connsiteX2" fmla="*/ 4495799 w 4495799"/>
              <a:gd name="connsiteY2" fmla="*/ 5651934 h 5651934"/>
              <a:gd name="connsiteX3" fmla="*/ 0 w 4495799"/>
              <a:gd name="connsiteY3" fmla="*/ 5651934 h 5651934"/>
              <a:gd name="connsiteX4" fmla="*/ 0 w 4495799"/>
              <a:gd name="connsiteY4" fmla="*/ 2223531 h 5651934"/>
              <a:gd name="connsiteX5" fmla="*/ 11605 w 4495799"/>
              <a:gd name="connsiteY5" fmla="*/ 1996206 h 5651934"/>
              <a:gd name="connsiteX6" fmla="*/ 2247899 w 4495799"/>
              <a:gd name="connsiteY6" fmla="*/ 0 h 56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5799" h="5651934">
                <a:moveTo>
                  <a:pt x="2247899" y="0"/>
                </a:moveTo>
                <a:cubicBezTo>
                  <a:pt x="3489380" y="0"/>
                  <a:pt x="4495799" y="995518"/>
                  <a:pt x="4495799" y="2223551"/>
                </a:cubicBezTo>
                <a:lnTo>
                  <a:pt x="4495799" y="5651934"/>
                </a:lnTo>
                <a:lnTo>
                  <a:pt x="0" y="5651934"/>
                </a:lnTo>
                <a:lnTo>
                  <a:pt x="0" y="2223531"/>
                </a:lnTo>
                <a:lnTo>
                  <a:pt x="11605" y="1996206"/>
                </a:lnTo>
                <a:cubicBezTo>
                  <a:pt x="126720" y="874967"/>
                  <a:pt x="1084011" y="0"/>
                  <a:pt x="224789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pl-PL" sz="1400" b="0" i="0">
                <a:solidFill>
                  <a:schemeClr val="bg1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48A60E5-D102-7326-D77E-C6DF8BDDA7D6}"/>
              </a:ext>
            </a:extLst>
          </p:cNvPr>
          <p:cNvSpPr txBox="1"/>
          <p:nvPr userDrawn="1"/>
        </p:nvSpPr>
        <p:spPr>
          <a:xfrm>
            <a:off x="6598508" y="60795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2D67076B-6CF0-B20E-9689-27FA1127A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0" y="0"/>
            <a:ext cx="8959361" cy="6858000"/>
          </a:xfrm>
        </p:spPr>
        <p:txBody>
          <a:bodyPr rtlCol="0" anchor="ctr">
            <a:noAutofit/>
          </a:bodyPr>
          <a:lstStyle>
            <a:lvl1pPr algn="l">
              <a:defRPr lang="pl-PL" sz="8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TYTUŁ WZORCA</a:t>
            </a:r>
            <a:br>
              <a:rPr lang="pl-PL" noProof="0"/>
            </a:br>
            <a:r>
              <a:rPr lang="pl-PL" noProof="0"/>
              <a:t>TYTUŁ WZORCA</a:t>
            </a:r>
            <a:br>
              <a:rPr lang="pl-PL" noProof="0"/>
            </a:br>
            <a:r>
              <a:rPr lang="pl-PL" noProof="0"/>
              <a:t>TYTUŁ WZORCA</a:t>
            </a:r>
            <a:br>
              <a:rPr lang="pl-PL" noProof="0"/>
            </a:br>
            <a:r>
              <a:rPr lang="pl-PL" noProof="0"/>
              <a:t>TYTUŁ WZORCA</a:t>
            </a:r>
            <a:br>
              <a:rPr lang="pl-PL" noProof="0"/>
            </a:br>
            <a:r>
              <a:rPr lang="pl-PL" noProof="0"/>
              <a:t>TYTUŁ WZORCA</a:t>
            </a:r>
            <a:br>
              <a:rPr lang="pl-PL" noProof="0"/>
            </a:br>
            <a:r>
              <a:rPr lang="pl-PL" noProof="0"/>
              <a:t>TYTUŁ WZORCA</a:t>
            </a:r>
            <a:br>
              <a:rPr lang="pl-PL" noProof="0"/>
            </a:br>
            <a:r>
              <a:rPr lang="pl-PL" noProof="0"/>
              <a:t>TYTUŁ WZORCA</a:t>
            </a:r>
          </a:p>
        </p:txBody>
      </p:sp>
    </p:spTree>
    <p:extLst>
      <p:ext uri="{BB962C8B-B14F-4D97-AF65-F5344CB8AC3E}">
        <p14:creationId xmlns:p14="http://schemas.microsoft.com/office/powerpoint/2010/main" val="235309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ytuł i zawartość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>
            <a:extLst>
              <a:ext uri="{FF2B5EF4-FFF2-40B4-BE49-F238E27FC236}">
                <a16:creationId xmlns:a16="http://schemas.microsoft.com/office/drawing/2014/main" id="{F986A58D-6106-E01B-0BDC-2F992AD25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462" y="642551"/>
            <a:ext cx="10915076" cy="1553680"/>
          </a:xfrm>
        </p:spPr>
        <p:txBody>
          <a:bodyPr lIns="0" tIns="0" rIns="0" bIns="0" rtlCol="0" anchor="t"/>
          <a:lstStyle>
            <a:lvl1pPr>
              <a:defRPr lang="pl-PL" sz="55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15" name="Obraz — symbol zastępczy 5">
            <a:extLst>
              <a:ext uri="{FF2B5EF4-FFF2-40B4-BE49-F238E27FC236}">
                <a16:creationId xmlns:a16="http://schemas.microsoft.com/office/drawing/2014/main" id="{3F266306-412A-D7DE-40EF-45BBA13E556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8460" y="2539313"/>
            <a:ext cx="685800" cy="6858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1200" b="0" i="0">
                <a:latin typeface="+mn-lt"/>
              </a:defRPr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3" name="Obraz — symbol zastępczy 5">
            <a:extLst>
              <a:ext uri="{FF2B5EF4-FFF2-40B4-BE49-F238E27FC236}">
                <a16:creationId xmlns:a16="http://schemas.microsoft.com/office/drawing/2014/main" id="{28BF9A91-4021-72CF-EEBD-43B8B2F764A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34372" y="2539313"/>
            <a:ext cx="685800" cy="6858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1200" b="0" i="0">
                <a:latin typeface="+mn-lt"/>
              </a:defRPr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0" name="Obraz — symbol zastępczy 5">
            <a:extLst>
              <a:ext uri="{FF2B5EF4-FFF2-40B4-BE49-F238E27FC236}">
                <a16:creationId xmlns:a16="http://schemas.microsoft.com/office/drawing/2014/main" id="{5D88CB52-BC08-9751-260B-B531030DCAB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30282" y="2539313"/>
            <a:ext cx="685800" cy="6858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1200" b="0" i="0">
                <a:latin typeface="+mn-lt"/>
              </a:defRPr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1" name="Obraz — symbol zastępczy 5">
            <a:extLst>
              <a:ext uri="{FF2B5EF4-FFF2-40B4-BE49-F238E27FC236}">
                <a16:creationId xmlns:a16="http://schemas.microsoft.com/office/drawing/2014/main" id="{06E6C850-58C9-7074-08C7-7D24B9A951F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26190" y="2539313"/>
            <a:ext cx="685800" cy="6858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1200" b="0" i="0">
                <a:latin typeface="+mn-lt"/>
              </a:defRPr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Tekst — symbol zastępczy 15">
            <a:extLst>
              <a:ext uri="{FF2B5EF4-FFF2-40B4-BE49-F238E27FC236}">
                <a16:creationId xmlns:a16="http://schemas.microsoft.com/office/drawing/2014/main" id="{CC404B5F-F158-CEF8-E5AF-9B7601510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62" y="3397603"/>
            <a:ext cx="2227344" cy="430688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18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2" name="Tekst — symbol zastępczy 15">
            <a:extLst>
              <a:ext uri="{FF2B5EF4-FFF2-40B4-BE49-F238E27FC236}">
                <a16:creationId xmlns:a16="http://schemas.microsoft.com/office/drawing/2014/main" id="{0A395A78-D15C-3B71-AC48-52F422FF29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34372" y="3397603"/>
            <a:ext cx="2227344" cy="430688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18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3" name="Tekst — symbol zastępczy 15">
            <a:extLst>
              <a:ext uri="{FF2B5EF4-FFF2-40B4-BE49-F238E27FC236}">
                <a16:creationId xmlns:a16="http://schemas.microsoft.com/office/drawing/2014/main" id="{C26292D0-5ED9-B06E-0FEC-5ECF9B61DA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30282" y="3397603"/>
            <a:ext cx="2227344" cy="430688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18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0" name="Tekst — symbol zastępczy 15">
            <a:extLst>
              <a:ext uri="{FF2B5EF4-FFF2-40B4-BE49-F238E27FC236}">
                <a16:creationId xmlns:a16="http://schemas.microsoft.com/office/drawing/2014/main" id="{7025E22B-8EFC-3B41-7DF2-F2F0FBBFC2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26192" y="3397603"/>
            <a:ext cx="2227344" cy="430688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18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8" name="Tekst — symbol zastępczy 18">
            <a:extLst>
              <a:ext uri="{FF2B5EF4-FFF2-40B4-BE49-F238E27FC236}">
                <a16:creationId xmlns:a16="http://schemas.microsoft.com/office/drawing/2014/main" id="{459D7743-7A8F-C73A-B9D5-49190ED512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8462" y="4000780"/>
            <a:ext cx="2227344" cy="2078744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pl-PL" sz="12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7" name="Tekst — symbol zastępczy 18">
            <a:extLst>
              <a:ext uri="{FF2B5EF4-FFF2-40B4-BE49-F238E27FC236}">
                <a16:creationId xmlns:a16="http://schemas.microsoft.com/office/drawing/2014/main" id="{D4BD1280-EFE5-3F5B-2E53-29FC62D2218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34372" y="4000780"/>
            <a:ext cx="2227344" cy="2078744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pl-PL" sz="12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6" name="Tekst — symbol zastępczy 18">
            <a:extLst>
              <a:ext uri="{FF2B5EF4-FFF2-40B4-BE49-F238E27FC236}">
                <a16:creationId xmlns:a16="http://schemas.microsoft.com/office/drawing/2014/main" id="{D7323A54-CEF7-D9AE-B43D-CCF5F95273C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0282" y="4000780"/>
            <a:ext cx="2227344" cy="2078744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pl-PL" sz="12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5" name="Tekst — symbol zastępczy 18">
            <a:extLst>
              <a:ext uri="{FF2B5EF4-FFF2-40B4-BE49-F238E27FC236}">
                <a16:creationId xmlns:a16="http://schemas.microsoft.com/office/drawing/2014/main" id="{C50A54A3-4CD3-53F4-3FFE-F664FBFCB1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26191" y="4000780"/>
            <a:ext cx="2227344" cy="2078744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pl-PL" sz="12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18C560A5-5844-81D4-98B4-29211FD2EA1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2DDFB1A8-4CF1-35AB-0707-AEAF88714AC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5C7AAE-A677-454A-8BDB-62A0650ACE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066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— symbol zastępczy 3">
            <a:extLst>
              <a:ext uri="{FF2B5EF4-FFF2-40B4-BE49-F238E27FC236}">
                <a16:creationId xmlns:a16="http://schemas.microsoft.com/office/drawing/2014/main" id="{75B86244-CE85-A100-2FAE-57F9E9959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3681" y="4554640"/>
            <a:ext cx="7156551" cy="99289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8000" b="0" spc="1000" baseline="0">
                <a:solidFill>
                  <a:schemeClr val="bg1">
                    <a:alpha val="10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pl-PL">
                <a:latin typeface="Felix Titling" pitchFamily="82" charset="77"/>
              </a:defRPr>
            </a:lvl2pPr>
            <a:lvl3pPr marL="914400" indent="0">
              <a:buNone/>
              <a:defRPr lang="pl-PL">
                <a:latin typeface="Felix Titling" pitchFamily="82" charset="77"/>
              </a:defRPr>
            </a:lvl3pPr>
            <a:lvl4pPr marL="1371600" indent="0">
              <a:buNone/>
              <a:defRPr lang="pl-PL">
                <a:latin typeface="Felix Titling" pitchFamily="82" charset="77"/>
              </a:defRPr>
            </a:lvl4pPr>
            <a:lvl5pPr marL="1828800" indent="0">
              <a:buNone/>
              <a:defRPr lang="pl-PL">
                <a:latin typeface="Felix Titling" pitchFamily="82" charset="77"/>
              </a:defRPr>
            </a:lvl5pPr>
          </a:lstStyle>
          <a:p>
            <a:pPr lvl="0" rtl="0"/>
            <a:r>
              <a:rPr lang="pl-PL" noProof="0"/>
              <a:t>WZORCA</a:t>
            </a:r>
          </a:p>
        </p:txBody>
      </p:sp>
      <p:sp>
        <p:nvSpPr>
          <p:cNvPr id="9" name="Tekst — symbol zastępczy 3">
            <a:extLst>
              <a:ext uri="{FF2B5EF4-FFF2-40B4-BE49-F238E27FC236}">
                <a16:creationId xmlns:a16="http://schemas.microsoft.com/office/drawing/2014/main" id="{41BADE24-E02E-B86B-4973-FF07C9C25E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3681" y="1296361"/>
            <a:ext cx="7156551" cy="99289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8000" b="0" spc="1000" baseline="0">
                <a:solidFill>
                  <a:schemeClr val="bg1">
                    <a:alpha val="10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pl-PL">
                <a:latin typeface="Felix Titling" pitchFamily="82" charset="77"/>
              </a:defRPr>
            </a:lvl2pPr>
            <a:lvl3pPr marL="914400" indent="0">
              <a:buNone/>
              <a:defRPr lang="pl-PL">
                <a:latin typeface="Felix Titling" pitchFamily="82" charset="77"/>
              </a:defRPr>
            </a:lvl3pPr>
            <a:lvl4pPr marL="1371600" indent="0">
              <a:buNone/>
              <a:defRPr lang="pl-PL">
                <a:latin typeface="Felix Titling" pitchFamily="82" charset="77"/>
              </a:defRPr>
            </a:lvl4pPr>
            <a:lvl5pPr marL="1828800" indent="0">
              <a:buNone/>
              <a:defRPr lang="pl-PL">
                <a:latin typeface="Felix Titling" pitchFamily="82" charset="77"/>
              </a:defRPr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2" name="Obraz — symbol zastępczy 11">
            <a:extLst>
              <a:ext uri="{FF2B5EF4-FFF2-40B4-BE49-F238E27FC236}">
                <a16:creationId xmlns:a16="http://schemas.microsoft.com/office/drawing/2014/main" id="{096E5F1B-46ED-3EC5-71CF-9A8DF9B5AA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8452" y="1"/>
            <a:ext cx="5329866" cy="6857999"/>
          </a:xfrm>
          <a:custGeom>
            <a:avLst/>
            <a:gdLst>
              <a:gd name="connsiteX0" fmla="*/ 1468669 w 5329866"/>
              <a:gd name="connsiteY0" fmla="*/ 0 h 6857999"/>
              <a:gd name="connsiteX1" fmla="*/ 3861198 w 5329866"/>
              <a:gd name="connsiteY1" fmla="*/ 0 h 6857999"/>
              <a:gd name="connsiteX2" fmla="*/ 3935198 w 5329866"/>
              <a:gd name="connsiteY2" fmla="*/ 35648 h 6857999"/>
              <a:gd name="connsiteX3" fmla="*/ 5329866 w 5329866"/>
              <a:gd name="connsiteY3" fmla="*/ 2378939 h 6857999"/>
              <a:gd name="connsiteX4" fmla="*/ 5326197 w 5329866"/>
              <a:gd name="connsiteY4" fmla="*/ 2451597 h 6857999"/>
              <a:gd name="connsiteX5" fmla="*/ 5329866 w 5329866"/>
              <a:gd name="connsiteY5" fmla="*/ 2451597 h 6857999"/>
              <a:gd name="connsiteX6" fmla="*/ 5329866 w 5329866"/>
              <a:gd name="connsiteY6" fmla="*/ 4479062 h 6857999"/>
              <a:gd name="connsiteX7" fmla="*/ 5329866 w 5329866"/>
              <a:gd name="connsiteY7" fmla="*/ 4613614 h 6857999"/>
              <a:gd name="connsiteX8" fmla="*/ 5323072 w 5329866"/>
              <a:gd name="connsiteY8" fmla="*/ 4613614 h 6857999"/>
              <a:gd name="connsiteX9" fmla="*/ 5316108 w 5329866"/>
              <a:gd name="connsiteY9" fmla="*/ 4751536 h 6857999"/>
              <a:gd name="connsiteX10" fmla="*/ 4074162 w 5329866"/>
              <a:gd name="connsiteY10" fmla="*/ 6741331 h 6857999"/>
              <a:gd name="connsiteX11" fmla="*/ 3866902 w 5329866"/>
              <a:gd name="connsiteY11" fmla="*/ 6857999 h 6857999"/>
              <a:gd name="connsiteX12" fmla="*/ 1462965 w 5329866"/>
              <a:gd name="connsiteY12" fmla="*/ 6857999 h 6857999"/>
              <a:gd name="connsiteX13" fmla="*/ 1255705 w 5329866"/>
              <a:gd name="connsiteY13" fmla="*/ 6741331 h 6857999"/>
              <a:gd name="connsiteX14" fmla="*/ 13759 w 5329866"/>
              <a:gd name="connsiteY14" fmla="*/ 4751536 h 6857999"/>
              <a:gd name="connsiteX15" fmla="*/ 6794 w 5329866"/>
              <a:gd name="connsiteY15" fmla="*/ 4613614 h 6857999"/>
              <a:gd name="connsiteX16" fmla="*/ 2 w 5329866"/>
              <a:gd name="connsiteY16" fmla="*/ 4613614 h 6857999"/>
              <a:gd name="connsiteX17" fmla="*/ 2 w 5329866"/>
              <a:gd name="connsiteY17" fmla="*/ 4479104 h 6857999"/>
              <a:gd name="connsiteX18" fmla="*/ 0 w 5329866"/>
              <a:gd name="connsiteY18" fmla="*/ 4479062 h 6857999"/>
              <a:gd name="connsiteX19" fmla="*/ 2 w 5329866"/>
              <a:gd name="connsiteY19" fmla="*/ 4479020 h 6857999"/>
              <a:gd name="connsiteX20" fmla="*/ 2 w 5329866"/>
              <a:gd name="connsiteY20" fmla="*/ 2451597 h 6857999"/>
              <a:gd name="connsiteX21" fmla="*/ 3670 w 5329866"/>
              <a:gd name="connsiteY21" fmla="*/ 2451597 h 6857999"/>
              <a:gd name="connsiteX22" fmla="*/ 0 w 5329866"/>
              <a:gd name="connsiteY22" fmla="*/ 2378939 h 6857999"/>
              <a:gd name="connsiteX23" fmla="*/ 1394668 w 5329866"/>
              <a:gd name="connsiteY23" fmla="*/ 3564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29866" h="6857999">
                <a:moveTo>
                  <a:pt x="1468669" y="0"/>
                </a:moveTo>
                <a:lnTo>
                  <a:pt x="3861198" y="0"/>
                </a:lnTo>
                <a:lnTo>
                  <a:pt x="3935198" y="35648"/>
                </a:lnTo>
                <a:cubicBezTo>
                  <a:pt x="4765925" y="486926"/>
                  <a:pt x="5329866" y="1367075"/>
                  <a:pt x="5329866" y="2378939"/>
                </a:cubicBezTo>
                <a:lnTo>
                  <a:pt x="5326197" y="2451597"/>
                </a:lnTo>
                <a:lnTo>
                  <a:pt x="5329866" y="2451597"/>
                </a:lnTo>
                <a:lnTo>
                  <a:pt x="5329866" y="4479062"/>
                </a:lnTo>
                <a:lnTo>
                  <a:pt x="5329866" y="4613614"/>
                </a:lnTo>
                <a:lnTo>
                  <a:pt x="5323072" y="4613614"/>
                </a:lnTo>
                <a:lnTo>
                  <a:pt x="5316108" y="4751536"/>
                </a:lnTo>
                <a:cubicBezTo>
                  <a:pt x="5230813" y="5591417"/>
                  <a:pt x="4755512" y="6316001"/>
                  <a:pt x="4074162" y="6741331"/>
                </a:cubicBezTo>
                <a:lnTo>
                  <a:pt x="3866902" y="6857999"/>
                </a:lnTo>
                <a:lnTo>
                  <a:pt x="1462965" y="6857999"/>
                </a:lnTo>
                <a:lnTo>
                  <a:pt x="1255705" y="6741331"/>
                </a:lnTo>
                <a:cubicBezTo>
                  <a:pt x="574355" y="6316001"/>
                  <a:pt x="99054" y="5591417"/>
                  <a:pt x="13759" y="4751536"/>
                </a:cubicBezTo>
                <a:lnTo>
                  <a:pt x="6794" y="4613614"/>
                </a:lnTo>
                <a:lnTo>
                  <a:pt x="2" y="4613614"/>
                </a:lnTo>
                <a:lnTo>
                  <a:pt x="2" y="4479104"/>
                </a:lnTo>
                <a:lnTo>
                  <a:pt x="0" y="4479062"/>
                </a:lnTo>
                <a:lnTo>
                  <a:pt x="2" y="4479020"/>
                </a:lnTo>
                <a:lnTo>
                  <a:pt x="2" y="2451597"/>
                </a:lnTo>
                <a:lnTo>
                  <a:pt x="3670" y="2451597"/>
                </a:lnTo>
                <a:lnTo>
                  <a:pt x="0" y="2378939"/>
                </a:lnTo>
                <a:cubicBezTo>
                  <a:pt x="0" y="1367075"/>
                  <a:pt x="563941" y="486926"/>
                  <a:pt x="1394668" y="35648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pl-PL" sz="1400" b="0" i="0">
                <a:latin typeface="+mn-lt"/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E88BC5D-D10D-D2EE-8AE9-4CDCE46A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681" y="2404268"/>
            <a:ext cx="7217511" cy="2049462"/>
          </a:xfrm>
        </p:spPr>
        <p:txBody>
          <a:bodyPr vert="horz" lIns="0" tIns="0" rIns="0" bIns="0" rtlCol="0" anchor="t">
            <a:noAutofit/>
          </a:bodyPr>
          <a:lstStyle>
            <a:lvl1pPr>
              <a:defRPr lang="pl-PL" sz="8000" b="0" i="0" spc="1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pl-PL" noProof="0"/>
              <a:t>TYTUŁ WZORCA</a:t>
            </a:r>
          </a:p>
        </p:txBody>
      </p:sp>
    </p:spTree>
    <p:extLst>
      <p:ext uri="{BB962C8B-B14F-4D97-AF65-F5344CB8AC3E}">
        <p14:creationId xmlns:p14="http://schemas.microsoft.com/office/powerpoint/2010/main" val="2212233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3">
            <a:extLst>
              <a:ext uri="{FF2B5EF4-FFF2-40B4-BE49-F238E27FC236}">
                <a16:creationId xmlns:a16="http://schemas.microsoft.com/office/drawing/2014/main" id="{DAB6B870-F337-8AB9-902B-76B31B88B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39033"/>
            <a:ext cx="3478306" cy="3186954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50000"/>
              </a:lnSpc>
              <a:defRPr lang="pl-PL" sz="1600" b="1" i="0" spc="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3">
            <a:extLst>
              <a:ext uri="{FF2B5EF4-FFF2-40B4-BE49-F238E27FC236}">
                <a16:creationId xmlns:a16="http://schemas.microsoft.com/office/drawing/2014/main" id="{D96EB741-6571-225B-B7A7-4AA9D1E61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0962" y="0"/>
            <a:ext cx="4667994" cy="6857998"/>
          </a:xfr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None/>
              <a:defRPr lang="pl-PL" sz="8000" spc="1000" dirty="0">
                <a:solidFill>
                  <a:schemeClr val="tx2">
                    <a:alpha val="10000"/>
                  </a:schemeClr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228600" marR="0" lvl="0" indent="-2286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noProof="0"/>
              <a:t>DZIĘKUJEMY DZIĘKUJEMY</a:t>
            </a:r>
          </a:p>
          <a:p>
            <a:pPr marL="228600" marR="0" lvl="0" indent="-2286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noProof="0"/>
              <a:t>DZIĘKUJEMY </a:t>
            </a:r>
          </a:p>
          <a:p>
            <a:pPr marL="228600" marR="0" lvl="0" indent="-2286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noProof="0"/>
              <a:t>DZIĘKUJEMY DZIĘKUJEMY</a:t>
            </a:r>
          </a:p>
          <a:p>
            <a:pPr marL="228600" marR="0" lvl="0" indent="-2286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noProof="0"/>
              <a:t>DZIĘKUJEMY DZIĘKUJEMY</a:t>
            </a:r>
          </a:p>
        </p:txBody>
      </p:sp>
      <p:sp>
        <p:nvSpPr>
          <p:cNvPr id="11" name="Tekst — symbol zastępczy 3">
            <a:extLst>
              <a:ext uri="{FF2B5EF4-FFF2-40B4-BE49-F238E27FC236}">
                <a16:creationId xmlns:a16="http://schemas.microsoft.com/office/drawing/2014/main" id="{6826FD8D-780A-4913-0206-2F5C031F37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962" y="1209784"/>
            <a:ext cx="4667994" cy="3186954"/>
          </a:xfr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None/>
              <a:defRPr lang="pl-PL" sz="8000" spc="100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228600" marR="0" lvl="0" indent="-2286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noProof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215311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>
            <a:extLst>
              <a:ext uri="{FF2B5EF4-FFF2-40B4-BE49-F238E27FC236}">
                <a16:creationId xmlns:a16="http://schemas.microsoft.com/office/drawing/2014/main" id="{F986A58D-6106-E01B-0BDC-2F992AD25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462" y="642551"/>
            <a:ext cx="10915076" cy="1553680"/>
          </a:xfrm>
        </p:spPr>
        <p:txBody>
          <a:bodyPr lIns="0" tIns="0" rIns="0" bIns="0" rtlCol="0" anchor="t"/>
          <a:lstStyle>
            <a:lvl1pPr>
              <a:defRPr lang="pl-PL" sz="55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C3F1B2C6-F3A6-F65F-DF38-0E32604698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358823"/>
            <a:ext cx="6644109" cy="6858000"/>
          </a:xfrm>
        </p:spPr>
        <p:txBody>
          <a:bodyPr rtlCol="0" anchor="t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lang="pl-PL" sz="76000" b="0" spc="1000">
                <a:solidFill>
                  <a:schemeClr val="accent1">
                    <a:alpha val="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pl-PL" spc="1000">
                <a:latin typeface="Felix Titling" pitchFamily="82" charset="77"/>
              </a:defRPr>
            </a:lvl2pPr>
            <a:lvl3pPr marL="914400" indent="0">
              <a:buNone/>
              <a:defRPr lang="pl-PL" spc="1000">
                <a:latin typeface="Felix Titling" pitchFamily="82" charset="77"/>
              </a:defRPr>
            </a:lvl3pPr>
            <a:lvl4pPr marL="1371600" indent="0">
              <a:buNone/>
              <a:defRPr lang="pl-PL" spc="1000">
                <a:latin typeface="Felix Titling" pitchFamily="82" charset="77"/>
              </a:defRPr>
            </a:lvl4pPr>
            <a:lvl5pPr marL="1828800" indent="0">
              <a:buNone/>
              <a:defRPr lang="pl-PL" spc="1000">
                <a:latin typeface="Felix Titling" pitchFamily="82" charset="77"/>
              </a:defRPr>
            </a:lvl5pPr>
          </a:lstStyle>
          <a:p>
            <a:pPr lvl="0" rtl="0"/>
            <a:r>
              <a:rPr lang="en-US" dirty="0"/>
              <a:t>A</a:t>
            </a:r>
            <a:endParaRPr lang="pl-PL" dirty="0"/>
          </a:p>
        </p:txBody>
      </p:sp>
      <p:sp>
        <p:nvSpPr>
          <p:cNvPr id="8" name="Tekst — symbol zastępczy 15">
            <a:extLst>
              <a:ext uri="{FF2B5EF4-FFF2-40B4-BE49-F238E27FC236}">
                <a16:creationId xmlns:a16="http://schemas.microsoft.com/office/drawing/2014/main" id="{CC404B5F-F158-CEF8-E5AF-9B7601510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62" y="2547296"/>
            <a:ext cx="2227344" cy="67781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18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8" name="Tekst — symbol zastępczy 15">
            <a:extLst>
              <a:ext uri="{FF2B5EF4-FFF2-40B4-BE49-F238E27FC236}">
                <a16:creationId xmlns:a16="http://schemas.microsoft.com/office/drawing/2014/main" id="{25014DBD-FC37-6FBB-AEBA-C826652821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34373" y="2547296"/>
            <a:ext cx="2227344" cy="67781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18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6" name="Tekst — symbol zastępczy 15">
            <a:extLst>
              <a:ext uri="{FF2B5EF4-FFF2-40B4-BE49-F238E27FC236}">
                <a16:creationId xmlns:a16="http://schemas.microsoft.com/office/drawing/2014/main" id="{F62835A7-C3E7-285E-CDF2-A44B022CFA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0284" y="2547296"/>
            <a:ext cx="2227344" cy="67781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18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4" name="Tekst — symbol zastępczy 15">
            <a:extLst>
              <a:ext uri="{FF2B5EF4-FFF2-40B4-BE49-F238E27FC236}">
                <a16:creationId xmlns:a16="http://schemas.microsoft.com/office/drawing/2014/main" id="{EB251253-703B-546E-AB34-52E0AE4AA6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26194" y="2547296"/>
            <a:ext cx="2227344" cy="67781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18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1" name="Tekst — symbol zastępczy 18">
            <a:extLst>
              <a:ext uri="{FF2B5EF4-FFF2-40B4-BE49-F238E27FC236}">
                <a16:creationId xmlns:a16="http://schemas.microsoft.com/office/drawing/2014/main" id="{AAD5CDF0-03F4-067C-A930-F9EEE3F0E3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8462" y="3225113"/>
            <a:ext cx="2227344" cy="2707233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pl-PL" sz="12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</p:txBody>
      </p:sp>
      <p:sp>
        <p:nvSpPr>
          <p:cNvPr id="22" name="Tekst — symbol zastępczy 18">
            <a:extLst>
              <a:ext uri="{FF2B5EF4-FFF2-40B4-BE49-F238E27FC236}">
                <a16:creationId xmlns:a16="http://schemas.microsoft.com/office/drawing/2014/main" id="{1EA0E8C0-9652-ED9C-4CD9-6B72392D6DF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34369" y="3225113"/>
            <a:ext cx="2227344" cy="2707233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pl-PL" sz="12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</p:txBody>
      </p:sp>
      <p:sp>
        <p:nvSpPr>
          <p:cNvPr id="23" name="Tekst — symbol zastępczy 18">
            <a:extLst>
              <a:ext uri="{FF2B5EF4-FFF2-40B4-BE49-F238E27FC236}">
                <a16:creationId xmlns:a16="http://schemas.microsoft.com/office/drawing/2014/main" id="{50155057-5F64-A44D-EBB6-913EC89187C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30041" y="3225113"/>
            <a:ext cx="2227344" cy="2707233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pl-PL" sz="12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</p:txBody>
      </p:sp>
      <p:sp>
        <p:nvSpPr>
          <p:cNvPr id="20" name="Tekst — symbol zastępczy 18">
            <a:extLst>
              <a:ext uri="{FF2B5EF4-FFF2-40B4-BE49-F238E27FC236}">
                <a16:creationId xmlns:a16="http://schemas.microsoft.com/office/drawing/2014/main" id="{095532FA-0A0C-CF19-D640-F92609A7822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26191" y="3225113"/>
            <a:ext cx="2227344" cy="2707233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pl-PL" sz="12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18C560A5-5844-81D4-98B4-29211FD2EA1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2DDFB1A8-4CF1-35AB-0707-AEAF88714AC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5C7AAE-A677-454A-8BDB-62A0650ACE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618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raz — symbol zastępczy 26">
            <a:extLst>
              <a:ext uri="{FF2B5EF4-FFF2-40B4-BE49-F238E27FC236}">
                <a16:creationId xmlns:a16="http://schemas.microsoft.com/office/drawing/2014/main" id="{6A67D644-32E7-08DE-4A04-59BC59DA67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3536" y="697867"/>
            <a:ext cx="4344928" cy="5462266"/>
          </a:xfrm>
          <a:custGeom>
            <a:avLst/>
            <a:gdLst>
              <a:gd name="connsiteX0" fmla="*/ 2247899 w 4495799"/>
              <a:gd name="connsiteY0" fmla="*/ 0 h 5651934"/>
              <a:gd name="connsiteX1" fmla="*/ 4495799 w 4495799"/>
              <a:gd name="connsiteY1" fmla="*/ 2223551 h 5651934"/>
              <a:gd name="connsiteX2" fmla="*/ 4495799 w 4495799"/>
              <a:gd name="connsiteY2" fmla="*/ 5651934 h 5651934"/>
              <a:gd name="connsiteX3" fmla="*/ 0 w 4495799"/>
              <a:gd name="connsiteY3" fmla="*/ 5651934 h 5651934"/>
              <a:gd name="connsiteX4" fmla="*/ 0 w 4495799"/>
              <a:gd name="connsiteY4" fmla="*/ 2223531 h 5651934"/>
              <a:gd name="connsiteX5" fmla="*/ 11605 w 4495799"/>
              <a:gd name="connsiteY5" fmla="*/ 1996206 h 5651934"/>
              <a:gd name="connsiteX6" fmla="*/ 2247899 w 4495799"/>
              <a:gd name="connsiteY6" fmla="*/ 0 h 56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5799" h="5651934">
                <a:moveTo>
                  <a:pt x="2247899" y="0"/>
                </a:moveTo>
                <a:cubicBezTo>
                  <a:pt x="3489380" y="0"/>
                  <a:pt x="4495799" y="995518"/>
                  <a:pt x="4495799" y="2223551"/>
                </a:cubicBezTo>
                <a:lnTo>
                  <a:pt x="4495799" y="5651934"/>
                </a:lnTo>
                <a:lnTo>
                  <a:pt x="0" y="5651934"/>
                </a:lnTo>
                <a:lnTo>
                  <a:pt x="0" y="2223531"/>
                </a:lnTo>
                <a:lnTo>
                  <a:pt x="11605" y="1996206"/>
                </a:lnTo>
                <a:cubicBezTo>
                  <a:pt x="126720" y="874967"/>
                  <a:pt x="1084011" y="0"/>
                  <a:pt x="2247899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pl-PL" sz="1400" b="0" i="0">
                <a:latin typeface="+mn-lt"/>
              </a:defRPr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736C06-E9E1-16BE-139D-B69DCBBD2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736204"/>
          </a:xfrm>
        </p:spPr>
        <p:txBody>
          <a:bodyPr rtlCol="0" anchor="ctr">
            <a:noAutofit/>
          </a:bodyPr>
          <a:lstStyle>
            <a:lvl1pPr algn="ctr">
              <a:defRPr lang="pl-PL" sz="8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TYTUŁ WZORCA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C21A91CD-FAA1-12A5-36FC-FB6877A5CF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35" y="5501848"/>
            <a:ext cx="10515600" cy="135615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l-PL" sz="8000" b="0" spc="500" baseline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TYTUŁ WZORCA</a:t>
            </a:r>
            <a:endParaRPr lang="pl-P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6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>
            <a:extLst>
              <a:ext uri="{FF2B5EF4-FFF2-40B4-BE49-F238E27FC236}">
                <a16:creationId xmlns:a16="http://schemas.microsoft.com/office/drawing/2014/main" id="{610349A9-96E5-48EF-811D-326560B8C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0572" y="1188358"/>
            <a:ext cx="5962964" cy="1335273"/>
          </a:xfrm>
        </p:spPr>
        <p:txBody>
          <a:bodyPr lIns="0" tIns="0" rIns="0" bIns="0" rtlCol="0" anchor="t">
            <a:noAutofit/>
          </a:bodyPr>
          <a:lstStyle>
            <a:lvl1pPr>
              <a:defRPr lang="pl-PL" sz="55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STYL WZORCA TYTUŁU</a:t>
            </a:r>
          </a:p>
        </p:txBody>
      </p:sp>
      <p:sp>
        <p:nvSpPr>
          <p:cNvPr id="15" name="Obraz — symbol zastępczy 26">
            <a:extLst>
              <a:ext uri="{FF2B5EF4-FFF2-40B4-BE49-F238E27FC236}">
                <a16:creationId xmlns:a16="http://schemas.microsoft.com/office/drawing/2014/main" id="{E0689DF6-C6F5-534C-0D45-ED59D00312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60958"/>
            <a:ext cx="4085468" cy="5136084"/>
          </a:xfrm>
          <a:custGeom>
            <a:avLst/>
            <a:gdLst>
              <a:gd name="connsiteX0" fmla="*/ 2247899 w 4495799"/>
              <a:gd name="connsiteY0" fmla="*/ 0 h 5651934"/>
              <a:gd name="connsiteX1" fmla="*/ 4495799 w 4495799"/>
              <a:gd name="connsiteY1" fmla="*/ 2223551 h 5651934"/>
              <a:gd name="connsiteX2" fmla="*/ 4495799 w 4495799"/>
              <a:gd name="connsiteY2" fmla="*/ 5651934 h 5651934"/>
              <a:gd name="connsiteX3" fmla="*/ 0 w 4495799"/>
              <a:gd name="connsiteY3" fmla="*/ 5651934 h 5651934"/>
              <a:gd name="connsiteX4" fmla="*/ 0 w 4495799"/>
              <a:gd name="connsiteY4" fmla="*/ 2223531 h 5651934"/>
              <a:gd name="connsiteX5" fmla="*/ 11605 w 4495799"/>
              <a:gd name="connsiteY5" fmla="*/ 1996206 h 5651934"/>
              <a:gd name="connsiteX6" fmla="*/ 2247899 w 4495799"/>
              <a:gd name="connsiteY6" fmla="*/ 0 h 56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5799" h="5651934">
                <a:moveTo>
                  <a:pt x="2247899" y="0"/>
                </a:moveTo>
                <a:cubicBezTo>
                  <a:pt x="3489380" y="0"/>
                  <a:pt x="4495799" y="995518"/>
                  <a:pt x="4495799" y="2223551"/>
                </a:cubicBezTo>
                <a:lnTo>
                  <a:pt x="4495799" y="5651934"/>
                </a:lnTo>
                <a:lnTo>
                  <a:pt x="0" y="5651934"/>
                </a:lnTo>
                <a:lnTo>
                  <a:pt x="0" y="2223531"/>
                </a:lnTo>
                <a:lnTo>
                  <a:pt x="11605" y="1996206"/>
                </a:lnTo>
                <a:cubicBezTo>
                  <a:pt x="126720" y="874967"/>
                  <a:pt x="1084011" y="0"/>
                  <a:pt x="22478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pl-PL" sz="1400" b="0" i="0">
                <a:latin typeface="+mn-lt"/>
              </a:defRPr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4" name="Tekst — symbol zastępczy 15">
            <a:extLst>
              <a:ext uri="{FF2B5EF4-FFF2-40B4-BE49-F238E27FC236}">
                <a16:creationId xmlns:a16="http://schemas.microsoft.com/office/drawing/2014/main" id="{EB251253-703B-546E-AB34-52E0AE4AA6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0571" y="3000733"/>
            <a:ext cx="5763227" cy="2996309"/>
          </a:xfrm>
        </p:spPr>
        <p:txBody>
          <a:bodyPr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lang="pl-PL" sz="16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18C560A5-5844-81D4-98B4-29211FD2EA1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2DDFB1A8-4CF1-35AB-0707-AEAF88714AC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5C7AAE-A677-454A-8BDB-62A0650ACE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857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36C06-E9E1-16BE-139D-B69DCBBD2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462" y="642551"/>
            <a:ext cx="10915076" cy="1192137"/>
          </a:xfrm>
        </p:spPr>
        <p:txBody>
          <a:bodyPr lIns="0" tIns="0" rIns="0" bIns="0" rtlCol="0" anchor="t"/>
          <a:lstStyle>
            <a:lvl1pPr algn="ctr">
              <a:defRPr lang="pl-PL" sz="5500">
                <a:solidFill>
                  <a:schemeClr val="accent4"/>
                </a:solidFill>
              </a:defRPr>
            </a:lvl1pPr>
          </a:lstStyle>
          <a:p>
            <a:pPr rtl="0"/>
            <a:r>
              <a:rPr lang="pl-PL" dirty="0"/>
              <a:t>KLIKNIJ, ABY EDYTOWAĆ WZORZEC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08E835A2-9A63-E732-F9E2-A4F4914B17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455" y="1834688"/>
            <a:ext cx="5310927" cy="723085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l-PL" sz="2400" b="0" i="0" spc="50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STYLE WZORCÓW TEKSTU</a:t>
            </a:r>
          </a:p>
        </p:txBody>
      </p:sp>
      <p:sp>
        <p:nvSpPr>
          <p:cNvPr id="27" name="Tekst — symbol zastępczy 15">
            <a:extLst>
              <a:ext uri="{FF2B5EF4-FFF2-40B4-BE49-F238E27FC236}">
                <a16:creationId xmlns:a16="http://schemas.microsoft.com/office/drawing/2014/main" id="{7CA4D69F-DA63-104E-3FB3-1F2D82C3B59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44466" y="1834688"/>
            <a:ext cx="5310927" cy="72308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l-PL" sz="2400" b="0" i="0" spc="500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STYLE WZORCÓW TEKSTU</a:t>
            </a:r>
          </a:p>
        </p:txBody>
      </p:sp>
      <p:sp>
        <p:nvSpPr>
          <p:cNvPr id="8" name="Tekst — symbol zastępczy 15">
            <a:extLst>
              <a:ext uri="{FF2B5EF4-FFF2-40B4-BE49-F238E27FC236}">
                <a16:creationId xmlns:a16="http://schemas.microsoft.com/office/drawing/2014/main" id="{CC404B5F-F158-CEF8-E5AF-9B7601510F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455" y="2557773"/>
            <a:ext cx="1769072" cy="42570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lIns="91440" tIns="91440" rIns="91440" bIns="91440" rtlCol="0" anchor="ctr">
            <a:noAutofit/>
          </a:bodyPr>
          <a:lstStyle>
            <a:lvl1pPr marL="0" indent="0" algn="ctr">
              <a:buNone/>
              <a:defRPr lang="pl-PL" sz="1600" b="0" i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Wzorzec tekstu</a:t>
            </a:r>
          </a:p>
        </p:txBody>
      </p:sp>
      <p:sp>
        <p:nvSpPr>
          <p:cNvPr id="34" name="Tekst — symbol zastępczy 15">
            <a:extLst>
              <a:ext uri="{FF2B5EF4-FFF2-40B4-BE49-F238E27FC236}">
                <a16:creationId xmlns:a16="http://schemas.microsoft.com/office/drawing/2014/main" id="{CAC50623-C141-FF48-2679-AD0F48D51D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05526" y="2557773"/>
            <a:ext cx="1772935" cy="42570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lIns="91440" tIns="91440" rIns="91440" bIns="91440" rtlCol="0" anchor="ctr">
            <a:noAutofit/>
          </a:bodyPr>
          <a:lstStyle>
            <a:lvl1pPr marL="0" indent="0" algn="ctr">
              <a:buNone/>
              <a:defRPr lang="pl-PL" sz="1600" b="0" i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Wzorzec tekstu</a:t>
            </a:r>
          </a:p>
        </p:txBody>
      </p:sp>
      <p:sp>
        <p:nvSpPr>
          <p:cNvPr id="35" name="Tekst — symbol zastępczy 15">
            <a:extLst>
              <a:ext uri="{FF2B5EF4-FFF2-40B4-BE49-F238E27FC236}">
                <a16:creationId xmlns:a16="http://schemas.microsoft.com/office/drawing/2014/main" id="{FAAA39D6-45B2-A7D3-5DC3-C2459FFFC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78310" y="2557773"/>
            <a:ext cx="1769072" cy="42570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lIns="91440" tIns="91440" rIns="91440" bIns="91440" rtlCol="0" anchor="ctr">
            <a:noAutofit/>
          </a:bodyPr>
          <a:lstStyle>
            <a:lvl1pPr marL="0" indent="0" algn="ctr">
              <a:buNone/>
              <a:defRPr lang="pl-PL" sz="1600" b="0" i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l-PL" dirty="0"/>
              <a:t>Wzorzec tekstu</a:t>
            </a:r>
          </a:p>
        </p:txBody>
      </p:sp>
      <p:sp>
        <p:nvSpPr>
          <p:cNvPr id="26" name="Tekst — symbol zastępczy 15">
            <a:extLst>
              <a:ext uri="{FF2B5EF4-FFF2-40B4-BE49-F238E27FC236}">
                <a16:creationId xmlns:a16="http://schemas.microsoft.com/office/drawing/2014/main" id="{08456420-6A32-6316-DB13-BD852A1B7E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44466" y="2557773"/>
            <a:ext cx="1769072" cy="425705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lIns="91440" tIns="91440" rIns="91440" bIns="91440" rtlCol="0" anchor="ctr">
            <a:noAutofit/>
          </a:bodyPr>
          <a:lstStyle>
            <a:lvl1pPr marL="0" indent="0" algn="ctr">
              <a:buNone/>
              <a:defRPr lang="pl-PL" sz="16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Wzorzec tekstu</a:t>
            </a:r>
          </a:p>
        </p:txBody>
      </p:sp>
      <p:sp>
        <p:nvSpPr>
          <p:cNvPr id="28" name="Tekst — symbol zastępczy 15">
            <a:extLst>
              <a:ext uri="{FF2B5EF4-FFF2-40B4-BE49-F238E27FC236}">
                <a16:creationId xmlns:a16="http://schemas.microsoft.com/office/drawing/2014/main" id="{4006011E-82D1-0E59-8663-132BB94A82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13537" y="2557773"/>
            <a:ext cx="1772935" cy="425705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lIns="91440" tIns="91440" rIns="91440" bIns="91440" rtlCol="0" anchor="ctr">
            <a:noAutofit/>
          </a:bodyPr>
          <a:lstStyle>
            <a:lvl1pPr marL="0" indent="0" algn="ctr">
              <a:buNone/>
              <a:defRPr lang="pl-PL" sz="16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Wzorzec tekstu</a:t>
            </a:r>
          </a:p>
        </p:txBody>
      </p:sp>
      <p:sp>
        <p:nvSpPr>
          <p:cNvPr id="29" name="Tekst — symbol zastępczy 15">
            <a:extLst>
              <a:ext uri="{FF2B5EF4-FFF2-40B4-BE49-F238E27FC236}">
                <a16:creationId xmlns:a16="http://schemas.microsoft.com/office/drawing/2014/main" id="{979E2337-5EFF-E5EE-D81F-00E835015F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786321" y="2557773"/>
            <a:ext cx="1769072" cy="425705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lIns="91440" tIns="91440" rIns="91440" bIns="91440" rtlCol="0" anchor="ctr">
            <a:noAutofit/>
          </a:bodyPr>
          <a:lstStyle>
            <a:lvl1pPr marL="0" indent="0" algn="ctr">
              <a:buNone/>
              <a:defRPr lang="pl-PL" sz="16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Wzorzec tekstu</a:t>
            </a:r>
          </a:p>
        </p:txBody>
      </p:sp>
      <p:sp>
        <p:nvSpPr>
          <p:cNvPr id="20" name="Tekst — symbol zastępczy 18">
            <a:extLst>
              <a:ext uri="{FF2B5EF4-FFF2-40B4-BE49-F238E27FC236}">
                <a16:creationId xmlns:a16="http://schemas.microsoft.com/office/drawing/2014/main" id="{BAB66CF5-0D1B-FF68-BB2E-8A5D28F0BC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6455" y="2983478"/>
            <a:ext cx="1769071" cy="2707233"/>
          </a:xfrm>
          <a:ln>
            <a:solidFill>
              <a:schemeClr val="accent4"/>
            </a:solidFill>
          </a:ln>
        </p:spPr>
        <p:txBody>
          <a:bodyPr lIns="182880" tIns="182880" rIns="182880" bIns="182880" rtlCol="0">
            <a:no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lang="pl-PL" sz="1200" b="0" i="0" spc="5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1" name="Tekst — symbol zastępczy 18">
            <a:extLst>
              <a:ext uri="{FF2B5EF4-FFF2-40B4-BE49-F238E27FC236}">
                <a16:creationId xmlns:a16="http://schemas.microsoft.com/office/drawing/2014/main" id="{52E7EFCE-36D7-CF86-2FEF-E3734FE9950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405295" y="2983478"/>
            <a:ext cx="1772935" cy="2707233"/>
          </a:xfrm>
          <a:ln>
            <a:solidFill>
              <a:schemeClr val="accent4"/>
            </a:solidFill>
          </a:ln>
        </p:spPr>
        <p:txBody>
          <a:bodyPr lIns="182880" tIns="182880" rIns="182880" bIns="182880" rtlCol="0">
            <a:no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lang="pl-PL" sz="1200" b="0" i="0" spc="5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2" name="Tekst — symbol zastępczy 18">
            <a:extLst>
              <a:ext uri="{FF2B5EF4-FFF2-40B4-BE49-F238E27FC236}">
                <a16:creationId xmlns:a16="http://schemas.microsoft.com/office/drawing/2014/main" id="{6E1DCC08-6799-A1AC-28C2-A872BAF1E55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178463" y="2983478"/>
            <a:ext cx="1768919" cy="2707233"/>
          </a:xfrm>
          <a:ln>
            <a:solidFill>
              <a:schemeClr val="accent4"/>
            </a:solidFill>
          </a:ln>
        </p:spPr>
        <p:txBody>
          <a:bodyPr lIns="182880" tIns="182880" rIns="182880" bIns="182880" rtlCol="0">
            <a:no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lang="pl-PL" sz="1200" b="0" i="0" spc="5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0" name="Tekst — symbol zastępczy 18">
            <a:extLst>
              <a:ext uri="{FF2B5EF4-FFF2-40B4-BE49-F238E27FC236}">
                <a16:creationId xmlns:a16="http://schemas.microsoft.com/office/drawing/2014/main" id="{CE1BF705-AAB1-D537-2C0D-A795D1D4D17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44466" y="2983478"/>
            <a:ext cx="1769071" cy="2707233"/>
          </a:xfrm>
          <a:ln>
            <a:solidFill>
              <a:schemeClr val="accent1"/>
            </a:solidFill>
          </a:ln>
        </p:spPr>
        <p:txBody>
          <a:bodyPr lIns="182880" tIns="182880" rIns="182880" bIns="182880" rtlCol="0">
            <a:no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lang="pl-PL" sz="1200" b="0" i="0" spc="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1" name="Tekst — symbol zastępczy 18">
            <a:extLst>
              <a:ext uri="{FF2B5EF4-FFF2-40B4-BE49-F238E27FC236}">
                <a16:creationId xmlns:a16="http://schemas.microsoft.com/office/drawing/2014/main" id="{5F504EFC-46D9-97D5-DA53-4D8EB52D134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013306" y="2983478"/>
            <a:ext cx="1772935" cy="2707233"/>
          </a:xfrm>
          <a:ln>
            <a:solidFill>
              <a:schemeClr val="accent1"/>
            </a:solidFill>
          </a:ln>
        </p:spPr>
        <p:txBody>
          <a:bodyPr lIns="182880" tIns="182880" rIns="182880" bIns="182880" rtlCol="0">
            <a:no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lang="pl-PL" sz="1200" b="0" i="0" spc="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2" name="Tekst — symbol zastępczy 18">
            <a:extLst>
              <a:ext uri="{FF2B5EF4-FFF2-40B4-BE49-F238E27FC236}">
                <a16:creationId xmlns:a16="http://schemas.microsoft.com/office/drawing/2014/main" id="{C1231552-C2DF-2460-9DCB-33B1379D750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786474" y="2983478"/>
            <a:ext cx="1768919" cy="2707233"/>
          </a:xfrm>
          <a:ln>
            <a:solidFill>
              <a:schemeClr val="accent1"/>
            </a:solidFill>
          </a:ln>
        </p:spPr>
        <p:txBody>
          <a:bodyPr lIns="182880" tIns="182880" rIns="182880" bIns="182880" rtlCol="0">
            <a:no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lang="pl-PL" sz="1200" b="0" i="0" spc="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18C560A5-5844-81D4-98B4-29211FD2EA1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2DDFB1A8-4CF1-35AB-0707-AEAF88714AC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5C7AAE-A677-454A-8BDB-62A0650ACE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7834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36C06-E9E1-16BE-139D-B69DCBBD2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462" y="642551"/>
            <a:ext cx="10915076" cy="1553680"/>
          </a:xfrm>
        </p:spPr>
        <p:txBody>
          <a:bodyPr lIns="0" tIns="0" rIns="0" bIns="0" rtlCol="0" anchor="t"/>
          <a:lstStyle>
            <a:lvl1pPr algn="ctr">
              <a:defRPr lang="pl-PL" sz="55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26" name="Zawartość — symbol zastępczy 2">
            <a:extLst>
              <a:ext uri="{FF2B5EF4-FFF2-40B4-BE49-F238E27FC236}">
                <a16:creationId xmlns:a16="http://schemas.microsoft.com/office/drawing/2014/main" id="{87B17915-F2EE-16C0-9704-0911520961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064" y="1655064"/>
            <a:ext cx="11164824" cy="4599432"/>
          </a:xfrm>
        </p:spPr>
        <p:txBody>
          <a:bodyPr rtlCol="0">
            <a:noAutofit/>
          </a:bodyPr>
          <a:lstStyle>
            <a:lvl1pPr>
              <a:defRPr lang="pl-PL" sz="3200"/>
            </a:lvl1pPr>
            <a:lvl2pPr marL="457200" indent="0" algn="l">
              <a:buNone/>
              <a:defRPr lang="pl-PL" sz="1400"/>
            </a:lvl2pPr>
            <a:lvl3pPr>
              <a:defRPr lang="pl-PL" sz="2400"/>
            </a:lvl3pPr>
            <a:lvl4pPr>
              <a:defRPr lang="pl-PL" sz="2000"/>
            </a:lvl4pPr>
            <a:lvl5pPr>
              <a:defRPr lang="pl-PL" sz="2000"/>
            </a:lvl5pPr>
            <a:lvl6pPr>
              <a:defRPr lang="pl-PL" sz="2000"/>
            </a:lvl6pPr>
            <a:lvl7pPr>
              <a:defRPr lang="pl-PL" sz="2000"/>
            </a:lvl7pPr>
            <a:lvl8pPr>
              <a:defRPr lang="pl-PL" sz="2000"/>
            </a:lvl8pPr>
            <a:lvl9pPr>
              <a:defRPr lang="pl-PL" sz="2000"/>
            </a:lvl9pPr>
          </a:lstStyle>
          <a:p>
            <a:pPr lvl="1" rtl="0"/>
            <a:r>
              <a:rPr lang="pl-PL"/>
              <a:t>Inteligentna grafika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18C560A5-5844-81D4-98B4-29211FD2EA1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2DDFB1A8-4CF1-35AB-0707-AEAF88714AC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5C7AAE-A677-454A-8BDB-62A0650ACE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9995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36C06-E9E1-16BE-139D-B69DCBBD2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462" y="642551"/>
            <a:ext cx="10915076" cy="1553680"/>
          </a:xfrm>
        </p:spPr>
        <p:txBody>
          <a:bodyPr lIns="0" tIns="0" rIns="0" bIns="0" rtlCol="0" anchor="t"/>
          <a:lstStyle>
            <a:lvl1pPr algn="ctr">
              <a:defRPr lang="pl-PL" sz="55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19" name="Tekst — symbol zastępczy 7">
            <a:extLst>
              <a:ext uri="{FF2B5EF4-FFF2-40B4-BE49-F238E27FC236}">
                <a16:creationId xmlns:a16="http://schemas.microsoft.com/office/drawing/2014/main" id="{2A29FDC8-4969-6E0E-767C-B89B08D3D2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2336" y="2195513"/>
            <a:ext cx="1743075" cy="3884612"/>
          </a:xfr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pl-PL" sz="30000" b="0" spc="500" dirty="0">
                <a:ln>
                  <a:noFill/>
                </a:ln>
                <a:solidFill>
                  <a:srgbClr val="C16548">
                    <a:alpha val="10000"/>
                  </a:srgb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pl-PL" dirty="0"/>
              <a:t>0</a:t>
            </a:r>
          </a:p>
        </p:txBody>
      </p:sp>
      <p:sp>
        <p:nvSpPr>
          <p:cNvPr id="7" name="Tekst — symbol zastępczy 18">
            <a:extLst>
              <a:ext uri="{FF2B5EF4-FFF2-40B4-BE49-F238E27FC236}">
                <a16:creationId xmlns:a16="http://schemas.microsoft.com/office/drawing/2014/main" id="{894B01F3-B2C5-4835-6EF9-A40EB06012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55389" y="2703910"/>
            <a:ext cx="1743062" cy="2503346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pl-PL" sz="12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0" name="Tekst — symbol zastępczy 7">
            <a:extLst>
              <a:ext uri="{FF2B5EF4-FFF2-40B4-BE49-F238E27FC236}">
                <a16:creationId xmlns:a16="http://schemas.microsoft.com/office/drawing/2014/main" id="{49CE4F9C-B2A8-323E-0B57-0B8FD348FA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0511" y="2196231"/>
            <a:ext cx="1743075" cy="3884612"/>
          </a:xfr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pl-PL" sz="30000" b="0" spc="500" dirty="0">
                <a:ln>
                  <a:noFill/>
                </a:ln>
                <a:solidFill>
                  <a:srgbClr val="C16548">
                    <a:alpha val="10000"/>
                  </a:srgb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pl-PL" dirty="0"/>
              <a:t>0</a:t>
            </a:r>
          </a:p>
        </p:txBody>
      </p:sp>
      <p:sp>
        <p:nvSpPr>
          <p:cNvPr id="13" name="Tekst — symbol zastępczy 18">
            <a:extLst>
              <a:ext uri="{FF2B5EF4-FFF2-40B4-BE49-F238E27FC236}">
                <a16:creationId xmlns:a16="http://schemas.microsoft.com/office/drawing/2014/main" id="{E9B260B4-D1BC-635B-D388-0E1A9CF2C1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30848" y="2703910"/>
            <a:ext cx="1743062" cy="2503346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pl-PL" sz="12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1" name="Tekst — symbol zastępczy 7">
            <a:extLst>
              <a:ext uri="{FF2B5EF4-FFF2-40B4-BE49-F238E27FC236}">
                <a16:creationId xmlns:a16="http://schemas.microsoft.com/office/drawing/2014/main" id="{6470C7D3-57C4-0583-E642-C6AB3565F6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32902" y="2196231"/>
            <a:ext cx="1743075" cy="3884612"/>
          </a:xfr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pl-PL" sz="30000" b="0" spc="500" dirty="0">
                <a:ln>
                  <a:noFill/>
                </a:ln>
                <a:solidFill>
                  <a:srgbClr val="C16548">
                    <a:alpha val="10000"/>
                  </a:srgb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pl-PL" dirty="0"/>
              <a:t>0</a:t>
            </a:r>
          </a:p>
        </p:txBody>
      </p:sp>
      <p:sp>
        <p:nvSpPr>
          <p:cNvPr id="15" name="Tekst — symbol zastępczy 18">
            <a:extLst>
              <a:ext uri="{FF2B5EF4-FFF2-40B4-BE49-F238E27FC236}">
                <a16:creationId xmlns:a16="http://schemas.microsoft.com/office/drawing/2014/main" id="{6978037E-3163-1C71-E997-16A7D05981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10474" y="2703910"/>
            <a:ext cx="1743062" cy="2503346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lang="pl-PL" sz="12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18C560A5-5844-81D4-98B4-29211FD2EA1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2DDFB1A8-4CF1-35AB-0707-AEAF88714AC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5C7AAE-A677-454A-8BDB-62A0650ACE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760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kst — symbol zastępczy 3">
            <a:extLst>
              <a:ext uri="{FF2B5EF4-FFF2-40B4-BE49-F238E27FC236}">
                <a16:creationId xmlns:a16="http://schemas.microsoft.com/office/drawing/2014/main" id="{CB59D176-085F-4D98-7EAC-587AAF3883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496452"/>
            <a:ext cx="12192000" cy="992899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pl-PL" sz="8500" b="0" spc="1000" baseline="0">
                <a:solidFill>
                  <a:schemeClr val="bg1">
                    <a:alpha val="10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pl-PL">
                <a:latin typeface="Felix Titling" pitchFamily="82" charset="77"/>
              </a:defRPr>
            </a:lvl2pPr>
            <a:lvl3pPr marL="914400" indent="0">
              <a:buNone/>
              <a:defRPr lang="pl-PL">
                <a:latin typeface="Felix Titling" pitchFamily="82" charset="77"/>
              </a:defRPr>
            </a:lvl3pPr>
            <a:lvl4pPr marL="1371600" indent="0">
              <a:buNone/>
              <a:defRPr lang="pl-PL">
                <a:latin typeface="Felix Titling" pitchFamily="82" charset="77"/>
              </a:defRPr>
            </a:lvl4pPr>
            <a:lvl5pPr marL="1828800" indent="0">
              <a:buNone/>
              <a:defRPr lang="pl-PL">
                <a:latin typeface="Felix Titling" pitchFamily="82" charset="77"/>
              </a:defRPr>
            </a:lvl5pPr>
          </a:lstStyle>
          <a:p>
            <a:pPr lvl="0" rtl="0"/>
            <a:r>
              <a:rPr lang="pl-PL" noProof="0"/>
              <a:t>TYTUŁ WZORCA</a:t>
            </a:r>
          </a:p>
        </p:txBody>
      </p:sp>
      <p:sp>
        <p:nvSpPr>
          <p:cNvPr id="40" name="Tekst — symbol zastępczy 3">
            <a:extLst>
              <a:ext uri="{FF2B5EF4-FFF2-40B4-BE49-F238E27FC236}">
                <a16:creationId xmlns:a16="http://schemas.microsoft.com/office/drawing/2014/main" id="{35534993-EB28-20A0-649F-874B18BF0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2270"/>
            <a:ext cx="12192000" cy="992899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pl-PL" sz="8500" b="0" spc="1000" baseline="0">
                <a:solidFill>
                  <a:schemeClr val="bg1">
                    <a:alpha val="10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pl-PL">
                <a:latin typeface="Felix Titling" pitchFamily="82" charset="77"/>
              </a:defRPr>
            </a:lvl2pPr>
            <a:lvl3pPr marL="914400" indent="0">
              <a:buNone/>
              <a:defRPr lang="pl-PL">
                <a:latin typeface="Felix Titling" pitchFamily="82" charset="77"/>
              </a:defRPr>
            </a:lvl3pPr>
            <a:lvl4pPr marL="1371600" indent="0">
              <a:buNone/>
              <a:defRPr lang="pl-PL">
                <a:latin typeface="Felix Titling" pitchFamily="82" charset="77"/>
              </a:defRPr>
            </a:lvl4pPr>
            <a:lvl5pPr marL="1828800" indent="0">
              <a:buNone/>
              <a:defRPr lang="pl-PL">
                <a:latin typeface="Felix Titling" pitchFamily="82" charset="77"/>
              </a:defRPr>
            </a:lvl5pPr>
          </a:lstStyle>
          <a:p>
            <a:pPr lvl="0" rtl="0"/>
            <a:r>
              <a:rPr lang="pl-PL" noProof="0"/>
              <a:t>TYTUŁ WZORCA</a:t>
            </a:r>
          </a:p>
        </p:txBody>
      </p:sp>
      <p:sp>
        <p:nvSpPr>
          <p:cNvPr id="45" name="Tekst — symbol zastępczy 3">
            <a:extLst>
              <a:ext uri="{FF2B5EF4-FFF2-40B4-BE49-F238E27FC236}">
                <a16:creationId xmlns:a16="http://schemas.microsoft.com/office/drawing/2014/main" id="{C343DEA5-C42E-2B07-9B4F-07365994AE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780992"/>
            <a:ext cx="12192000" cy="992899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pl-PL" sz="8500" b="0" spc="1000" baseline="0">
                <a:solidFill>
                  <a:schemeClr val="bg1">
                    <a:alpha val="10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pl-PL">
                <a:latin typeface="Felix Titling" pitchFamily="82" charset="77"/>
              </a:defRPr>
            </a:lvl2pPr>
            <a:lvl3pPr marL="914400" indent="0">
              <a:buNone/>
              <a:defRPr lang="pl-PL">
                <a:latin typeface="Felix Titling" pitchFamily="82" charset="77"/>
              </a:defRPr>
            </a:lvl3pPr>
            <a:lvl4pPr marL="1371600" indent="0">
              <a:buNone/>
              <a:defRPr lang="pl-PL">
                <a:latin typeface="Felix Titling" pitchFamily="82" charset="77"/>
              </a:defRPr>
            </a:lvl4pPr>
            <a:lvl5pPr marL="1828800" indent="0">
              <a:buNone/>
              <a:defRPr lang="pl-PL">
                <a:latin typeface="Felix Titling" pitchFamily="82" charset="77"/>
              </a:defRPr>
            </a:lvl5pPr>
          </a:lstStyle>
          <a:p>
            <a:pPr lvl="0" rtl="0"/>
            <a:r>
              <a:rPr lang="pl-PL" noProof="0"/>
              <a:t>TYTUŁ WZORCA</a:t>
            </a:r>
          </a:p>
        </p:txBody>
      </p:sp>
      <p:sp>
        <p:nvSpPr>
          <p:cNvPr id="46" name="Tekst — symbol zastępczy 3">
            <a:extLst>
              <a:ext uri="{FF2B5EF4-FFF2-40B4-BE49-F238E27FC236}">
                <a16:creationId xmlns:a16="http://schemas.microsoft.com/office/drawing/2014/main" id="{575FF4D9-84C9-19DB-9830-B3FFCD6F52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919714"/>
            <a:ext cx="12192000" cy="992899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pl-PL" sz="8500" b="0" spc="1000" baseline="0">
                <a:solidFill>
                  <a:schemeClr val="bg1">
                    <a:alpha val="10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pl-PL">
                <a:latin typeface="Felix Titling" pitchFamily="82" charset="77"/>
              </a:defRPr>
            </a:lvl2pPr>
            <a:lvl3pPr marL="914400" indent="0">
              <a:buNone/>
              <a:defRPr lang="pl-PL">
                <a:latin typeface="Felix Titling" pitchFamily="82" charset="77"/>
              </a:defRPr>
            </a:lvl3pPr>
            <a:lvl4pPr marL="1371600" indent="0">
              <a:buNone/>
              <a:defRPr lang="pl-PL">
                <a:latin typeface="Felix Titling" pitchFamily="82" charset="77"/>
              </a:defRPr>
            </a:lvl4pPr>
            <a:lvl5pPr marL="1828800" indent="0">
              <a:buNone/>
              <a:defRPr lang="pl-PL">
                <a:latin typeface="Felix Titling" pitchFamily="82" charset="77"/>
              </a:defRPr>
            </a:lvl5pPr>
          </a:lstStyle>
          <a:p>
            <a:pPr lvl="0" rtl="0"/>
            <a:r>
              <a:rPr lang="pl-PL" noProof="0"/>
              <a:t>TYTUŁ WZORCA</a:t>
            </a:r>
          </a:p>
        </p:txBody>
      </p:sp>
      <p:sp>
        <p:nvSpPr>
          <p:cNvPr id="42" name="Tekst — symbol zastępczy 3">
            <a:extLst>
              <a:ext uri="{FF2B5EF4-FFF2-40B4-BE49-F238E27FC236}">
                <a16:creationId xmlns:a16="http://schemas.microsoft.com/office/drawing/2014/main" id="{C6101C39-E513-BB9E-A945-D86FEDC7EC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197158"/>
            <a:ext cx="12192000" cy="992899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pl-PL" sz="8500" b="0" spc="1000" baseline="0">
                <a:solidFill>
                  <a:schemeClr val="bg1">
                    <a:alpha val="10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pl-PL">
                <a:latin typeface="Felix Titling" pitchFamily="82" charset="77"/>
              </a:defRPr>
            </a:lvl2pPr>
            <a:lvl3pPr marL="914400" indent="0">
              <a:buNone/>
              <a:defRPr lang="pl-PL">
                <a:latin typeface="Felix Titling" pitchFamily="82" charset="77"/>
              </a:defRPr>
            </a:lvl3pPr>
            <a:lvl4pPr marL="1371600" indent="0">
              <a:buNone/>
              <a:defRPr lang="pl-PL">
                <a:latin typeface="Felix Titling" pitchFamily="82" charset="77"/>
              </a:defRPr>
            </a:lvl4pPr>
            <a:lvl5pPr marL="1828800" indent="0">
              <a:buNone/>
              <a:defRPr lang="pl-PL">
                <a:latin typeface="Felix Titling" pitchFamily="82" charset="77"/>
              </a:defRPr>
            </a:lvl5pPr>
          </a:lstStyle>
          <a:p>
            <a:pPr lvl="0" rtl="0"/>
            <a:r>
              <a:rPr lang="pl-PL" noProof="0"/>
              <a:t>TYTUŁ WZORCA</a:t>
            </a:r>
          </a:p>
        </p:txBody>
      </p:sp>
      <p:sp>
        <p:nvSpPr>
          <p:cNvPr id="41" name="Tekst — symbol zastępczy 3">
            <a:extLst>
              <a:ext uri="{FF2B5EF4-FFF2-40B4-BE49-F238E27FC236}">
                <a16:creationId xmlns:a16="http://schemas.microsoft.com/office/drawing/2014/main" id="{992DB54E-3FB3-A115-7CFE-06CB747E0F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335880"/>
            <a:ext cx="12192000" cy="992899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pl-PL" sz="8500" b="0" spc="1000" baseline="0">
                <a:solidFill>
                  <a:schemeClr val="bg1">
                    <a:alpha val="10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pl-PL">
                <a:latin typeface="Felix Titling" pitchFamily="82" charset="77"/>
              </a:defRPr>
            </a:lvl2pPr>
            <a:lvl3pPr marL="914400" indent="0">
              <a:buNone/>
              <a:defRPr lang="pl-PL">
                <a:latin typeface="Felix Titling" pitchFamily="82" charset="77"/>
              </a:defRPr>
            </a:lvl3pPr>
            <a:lvl4pPr marL="1371600" indent="0">
              <a:buNone/>
              <a:defRPr lang="pl-PL">
                <a:latin typeface="Felix Titling" pitchFamily="82" charset="77"/>
              </a:defRPr>
            </a:lvl4pPr>
            <a:lvl5pPr marL="1828800" indent="0">
              <a:buNone/>
              <a:defRPr lang="pl-PL">
                <a:latin typeface="Felix Titling" pitchFamily="82" charset="77"/>
              </a:defRPr>
            </a:lvl5pPr>
          </a:lstStyle>
          <a:p>
            <a:pPr lvl="0" rtl="0"/>
            <a:r>
              <a:rPr lang="pl-PL" noProof="0"/>
              <a:t>TYTUŁ WZORCA</a:t>
            </a:r>
          </a:p>
        </p:txBody>
      </p:sp>
      <p:sp>
        <p:nvSpPr>
          <p:cNvPr id="15" name="Obraz — symbol zastępczy 14">
            <a:extLst>
              <a:ext uri="{FF2B5EF4-FFF2-40B4-BE49-F238E27FC236}">
                <a16:creationId xmlns:a16="http://schemas.microsoft.com/office/drawing/2014/main" id="{878CB881-B4B6-F9E5-06B7-B87D6D5300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31067" y="-2"/>
            <a:ext cx="5329866" cy="6858002"/>
          </a:xfrm>
          <a:custGeom>
            <a:avLst/>
            <a:gdLst>
              <a:gd name="connsiteX0" fmla="*/ 1468671 w 5329866"/>
              <a:gd name="connsiteY0" fmla="*/ 0 h 6858002"/>
              <a:gd name="connsiteX1" fmla="*/ 3861196 w 5329866"/>
              <a:gd name="connsiteY1" fmla="*/ 0 h 6858002"/>
              <a:gd name="connsiteX2" fmla="*/ 3935199 w 5329866"/>
              <a:gd name="connsiteY2" fmla="*/ 35649 h 6858002"/>
              <a:gd name="connsiteX3" fmla="*/ 5329866 w 5329866"/>
              <a:gd name="connsiteY3" fmla="*/ 2378940 h 6858002"/>
              <a:gd name="connsiteX4" fmla="*/ 5326197 w 5329866"/>
              <a:gd name="connsiteY4" fmla="*/ 2451598 h 6858002"/>
              <a:gd name="connsiteX5" fmla="*/ 5329866 w 5329866"/>
              <a:gd name="connsiteY5" fmla="*/ 2451598 h 6858002"/>
              <a:gd name="connsiteX6" fmla="*/ 5329866 w 5329866"/>
              <a:gd name="connsiteY6" fmla="*/ 4479063 h 6858002"/>
              <a:gd name="connsiteX7" fmla="*/ 5329866 w 5329866"/>
              <a:gd name="connsiteY7" fmla="*/ 4613615 h 6858002"/>
              <a:gd name="connsiteX8" fmla="*/ 5323072 w 5329866"/>
              <a:gd name="connsiteY8" fmla="*/ 4613615 h 6858002"/>
              <a:gd name="connsiteX9" fmla="*/ 5316108 w 5329866"/>
              <a:gd name="connsiteY9" fmla="*/ 4751537 h 6858002"/>
              <a:gd name="connsiteX10" fmla="*/ 4074162 w 5329866"/>
              <a:gd name="connsiteY10" fmla="*/ 6741332 h 6858002"/>
              <a:gd name="connsiteX11" fmla="*/ 3866899 w 5329866"/>
              <a:gd name="connsiteY11" fmla="*/ 6858002 h 6858002"/>
              <a:gd name="connsiteX12" fmla="*/ 1462968 w 5329866"/>
              <a:gd name="connsiteY12" fmla="*/ 6858002 h 6858002"/>
              <a:gd name="connsiteX13" fmla="*/ 1255705 w 5329866"/>
              <a:gd name="connsiteY13" fmla="*/ 6741332 h 6858002"/>
              <a:gd name="connsiteX14" fmla="*/ 13759 w 5329866"/>
              <a:gd name="connsiteY14" fmla="*/ 4751537 h 6858002"/>
              <a:gd name="connsiteX15" fmla="*/ 6794 w 5329866"/>
              <a:gd name="connsiteY15" fmla="*/ 4613615 h 6858002"/>
              <a:gd name="connsiteX16" fmla="*/ 2 w 5329866"/>
              <a:gd name="connsiteY16" fmla="*/ 4613615 h 6858002"/>
              <a:gd name="connsiteX17" fmla="*/ 2 w 5329866"/>
              <a:gd name="connsiteY17" fmla="*/ 4479105 h 6858002"/>
              <a:gd name="connsiteX18" fmla="*/ 0 w 5329866"/>
              <a:gd name="connsiteY18" fmla="*/ 4479063 h 6858002"/>
              <a:gd name="connsiteX19" fmla="*/ 2 w 5329866"/>
              <a:gd name="connsiteY19" fmla="*/ 4479021 h 6858002"/>
              <a:gd name="connsiteX20" fmla="*/ 2 w 5329866"/>
              <a:gd name="connsiteY20" fmla="*/ 2451598 h 6858002"/>
              <a:gd name="connsiteX21" fmla="*/ 3670 w 5329866"/>
              <a:gd name="connsiteY21" fmla="*/ 2451598 h 6858002"/>
              <a:gd name="connsiteX22" fmla="*/ 0 w 5329866"/>
              <a:gd name="connsiteY22" fmla="*/ 2378940 h 6858002"/>
              <a:gd name="connsiteX23" fmla="*/ 1394668 w 5329866"/>
              <a:gd name="connsiteY23" fmla="*/ 35649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29866" h="6858002">
                <a:moveTo>
                  <a:pt x="1468671" y="0"/>
                </a:moveTo>
                <a:lnTo>
                  <a:pt x="3861196" y="0"/>
                </a:lnTo>
                <a:lnTo>
                  <a:pt x="3935199" y="35649"/>
                </a:lnTo>
                <a:cubicBezTo>
                  <a:pt x="4765925" y="486927"/>
                  <a:pt x="5329866" y="1367076"/>
                  <a:pt x="5329866" y="2378940"/>
                </a:cubicBezTo>
                <a:lnTo>
                  <a:pt x="5326197" y="2451598"/>
                </a:lnTo>
                <a:lnTo>
                  <a:pt x="5329866" y="2451598"/>
                </a:lnTo>
                <a:lnTo>
                  <a:pt x="5329866" y="4479063"/>
                </a:lnTo>
                <a:lnTo>
                  <a:pt x="5329866" y="4613615"/>
                </a:lnTo>
                <a:lnTo>
                  <a:pt x="5323072" y="4613615"/>
                </a:lnTo>
                <a:lnTo>
                  <a:pt x="5316108" y="4751537"/>
                </a:lnTo>
                <a:cubicBezTo>
                  <a:pt x="5230813" y="5591419"/>
                  <a:pt x="4755512" y="6316003"/>
                  <a:pt x="4074162" y="6741332"/>
                </a:cubicBezTo>
                <a:lnTo>
                  <a:pt x="3866899" y="6858002"/>
                </a:lnTo>
                <a:lnTo>
                  <a:pt x="1462968" y="6858002"/>
                </a:lnTo>
                <a:lnTo>
                  <a:pt x="1255705" y="6741332"/>
                </a:lnTo>
                <a:cubicBezTo>
                  <a:pt x="574355" y="6316003"/>
                  <a:pt x="99054" y="5591419"/>
                  <a:pt x="13759" y="4751537"/>
                </a:cubicBezTo>
                <a:lnTo>
                  <a:pt x="6794" y="4613615"/>
                </a:lnTo>
                <a:lnTo>
                  <a:pt x="2" y="4613615"/>
                </a:lnTo>
                <a:lnTo>
                  <a:pt x="2" y="4479105"/>
                </a:lnTo>
                <a:lnTo>
                  <a:pt x="0" y="4479063"/>
                </a:lnTo>
                <a:lnTo>
                  <a:pt x="2" y="4479021"/>
                </a:lnTo>
                <a:lnTo>
                  <a:pt x="2" y="2451598"/>
                </a:lnTo>
                <a:lnTo>
                  <a:pt x="3670" y="2451598"/>
                </a:lnTo>
                <a:lnTo>
                  <a:pt x="0" y="2378940"/>
                </a:lnTo>
                <a:cubicBezTo>
                  <a:pt x="0" y="1367076"/>
                  <a:pt x="563941" y="486927"/>
                  <a:pt x="1394668" y="3564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pl-PL" sz="1400" b="0" i="0">
                <a:latin typeface="+mn-lt"/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B731088F-47E0-33BA-856D-6E68D4A69A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054639"/>
            <a:ext cx="12192000" cy="996696"/>
          </a:xfrm>
        </p:spPr>
        <p:txBody>
          <a:bodyPr vert="horz" lIns="0" tIns="0" rIns="0" bIns="0" rtlCol="0" anchor="t">
            <a:noAutofit/>
          </a:bodyPr>
          <a:lstStyle>
            <a:lvl1pPr algn="ctr">
              <a:defRPr lang="pl-PL" sz="8500" b="0" i="0" spc="10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pl-PL" noProof="0"/>
              <a:t>TYTUŁ WZORCA</a:t>
            </a:r>
          </a:p>
        </p:txBody>
      </p:sp>
    </p:spTree>
    <p:extLst>
      <p:ext uri="{BB962C8B-B14F-4D97-AF65-F5344CB8AC3E}">
        <p14:creationId xmlns:p14="http://schemas.microsoft.com/office/powerpoint/2010/main" val="188285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ytuł i zawartość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36C06-E9E1-16BE-139D-B69DCBBD2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0572" y="1188358"/>
            <a:ext cx="6099858" cy="1335273"/>
          </a:xfrm>
        </p:spPr>
        <p:txBody>
          <a:bodyPr lIns="0" tIns="0" rIns="0" bIns="0" rtlCol="0" anchor="t">
            <a:noAutofit/>
          </a:bodyPr>
          <a:lstStyle>
            <a:lvl1pPr>
              <a:defRPr lang="pl-PL" sz="55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STYL WZORCA TYTUŁU</a:t>
            </a:r>
          </a:p>
        </p:txBody>
      </p:sp>
      <p:sp>
        <p:nvSpPr>
          <p:cNvPr id="17" name="Obraz — symbol zastępczy 16">
            <a:extLst>
              <a:ext uri="{FF2B5EF4-FFF2-40B4-BE49-F238E27FC236}">
                <a16:creationId xmlns:a16="http://schemas.microsoft.com/office/drawing/2014/main" id="{67897E40-8096-E77D-E61A-A0AAC64EA4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38481" y="581371"/>
            <a:ext cx="3884344" cy="5415673"/>
          </a:xfrm>
          <a:custGeom>
            <a:avLst/>
            <a:gdLst>
              <a:gd name="connsiteX0" fmla="*/ 1942453 w 3884344"/>
              <a:gd name="connsiteY0" fmla="*/ 0 h 5415673"/>
              <a:gd name="connsiteX1" fmla="*/ 3874878 w 3884344"/>
              <a:gd name="connsiteY1" fmla="*/ 1743849 h 5415673"/>
              <a:gd name="connsiteX2" fmla="*/ 3884344 w 3884344"/>
              <a:gd name="connsiteY2" fmla="*/ 1931324 h 5415673"/>
              <a:gd name="connsiteX3" fmla="*/ 3884344 w 3884344"/>
              <a:gd name="connsiteY3" fmla="*/ 1953581 h 5415673"/>
              <a:gd name="connsiteX4" fmla="*/ 3882232 w 3884344"/>
              <a:gd name="connsiteY4" fmla="*/ 1995413 h 5415673"/>
              <a:gd name="connsiteX5" fmla="*/ 3884344 w 3884344"/>
              <a:gd name="connsiteY5" fmla="*/ 1995413 h 5415673"/>
              <a:gd name="connsiteX6" fmla="*/ 3884344 w 3884344"/>
              <a:gd name="connsiteY6" fmla="*/ 3571294 h 5415673"/>
              <a:gd name="connsiteX7" fmla="*/ 3879954 w 3884344"/>
              <a:gd name="connsiteY7" fmla="*/ 3571294 h 5415673"/>
              <a:gd name="connsiteX8" fmla="*/ 3874878 w 3884344"/>
              <a:gd name="connsiteY8" fmla="*/ 3671825 h 5415673"/>
              <a:gd name="connsiteX9" fmla="*/ 1942453 w 3884344"/>
              <a:gd name="connsiteY9" fmla="*/ 5415673 h 5415673"/>
              <a:gd name="connsiteX10" fmla="*/ 10029 w 3884344"/>
              <a:gd name="connsiteY10" fmla="*/ 3671825 h 5415673"/>
              <a:gd name="connsiteX11" fmla="*/ 4952 w 3884344"/>
              <a:gd name="connsiteY11" fmla="*/ 3571294 h 5415673"/>
              <a:gd name="connsiteX12" fmla="*/ 2 w 3884344"/>
              <a:gd name="connsiteY12" fmla="*/ 3571294 h 5415673"/>
              <a:gd name="connsiteX13" fmla="*/ 2 w 3884344"/>
              <a:gd name="connsiteY13" fmla="*/ 3473251 h 5415673"/>
              <a:gd name="connsiteX14" fmla="*/ 0 w 3884344"/>
              <a:gd name="connsiteY14" fmla="*/ 3473220 h 5415673"/>
              <a:gd name="connsiteX15" fmla="*/ 2 w 3884344"/>
              <a:gd name="connsiteY15" fmla="*/ 3473189 h 5415673"/>
              <a:gd name="connsiteX16" fmla="*/ 2 w 3884344"/>
              <a:gd name="connsiteY16" fmla="*/ 1995413 h 5415673"/>
              <a:gd name="connsiteX17" fmla="*/ 2675 w 3884344"/>
              <a:gd name="connsiteY17" fmla="*/ 1995413 h 5415673"/>
              <a:gd name="connsiteX18" fmla="*/ 0 w 3884344"/>
              <a:gd name="connsiteY18" fmla="*/ 1942453 h 5415673"/>
              <a:gd name="connsiteX19" fmla="*/ 1942453 w 3884344"/>
              <a:gd name="connsiteY19" fmla="*/ 0 h 541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84344" h="5415673">
                <a:moveTo>
                  <a:pt x="1942453" y="0"/>
                </a:moveTo>
                <a:cubicBezTo>
                  <a:pt x="2948191" y="0"/>
                  <a:pt x="3775405" y="764355"/>
                  <a:pt x="3874878" y="1743849"/>
                </a:cubicBezTo>
                <a:lnTo>
                  <a:pt x="3884344" y="1931324"/>
                </a:lnTo>
                <a:lnTo>
                  <a:pt x="3884344" y="1953581"/>
                </a:lnTo>
                <a:lnTo>
                  <a:pt x="3882232" y="1995413"/>
                </a:lnTo>
                <a:lnTo>
                  <a:pt x="3884344" y="1995413"/>
                </a:lnTo>
                <a:lnTo>
                  <a:pt x="3884344" y="3571294"/>
                </a:lnTo>
                <a:lnTo>
                  <a:pt x="3879954" y="3571294"/>
                </a:lnTo>
                <a:lnTo>
                  <a:pt x="3874878" y="3671825"/>
                </a:lnTo>
                <a:cubicBezTo>
                  <a:pt x="3775404" y="4651319"/>
                  <a:pt x="2948192" y="5415673"/>
                  <a:pt x="1942453" y="5415673"/>
                </a:cubicBezTo>
                <a:cubicBezTo>
                  <a:pt x="936714" y="5415673"/>
                  <a:pt x="109502" y="4651319"/>
                  <a:pt x="10029" y="3671825"/>
                </a:cubicBezTo>
                <a:lnTo>
                  <a:pt x="4952" y="3571294"/>
                </a:lnTo>
                <a:lnTo>
                  <a:pt x="2" y="3571294"/>
                </a:lnTo>
                <a:lnTo>
                  <a:pt x="2" y="3473251"/>
                </a:lnTo>
                <a:lnTo>
                  <a:pt x="0" y="3473220"/>
                </a:lnTo>
                <a:lnTo>
                  <a:pt x="2" y="3473189"/>
                </a:lnTo>
                <a:lnTo>
                  <a:pt x="2" y="1995413"/>
                </a:lnTo>
                <a:lnTo>
                  <a:pt x="2675" y="1995413"/>
                </a:lnTo>
                <a:lnTo>
                  <a:pt x="0" y="1942453"/>
                </a:lnTo>
                <a:cubicBezTo>
                  <a:pt x="0" y="869666"/>
                  <a:pt x="869666" y="0"/>
                  <a:pt x="194245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pl-PL" b="0"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Tekst — symbol zastępczy 15">
            <a:extLst>
              <a:ext uri="{FF2B5EF4-FFF2-40B4-BE49-F238E27FC236}">
                <a16:creationId xmlns:a16="http://schemas.microsoft.com/office/drawing/2014/main" id="{6414DEE6-A86D-4699-E6EF-CE6745F5D4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90571" y="3000733"/>
            <a:ext cx="2916821" cy="428268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18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8" name="Tekst — symbol zastępczy 15">
            <a:extLst>
              <a:ext uri="{FF2B5EF4-FFF2-40B4-BE49-F238E27FC236}">
                <a16:creationId xmlns:a16="http://schemas.microsoft.com/office/drawing/2014/main" id="{C68EE5CA-4729-4FEA-F1BC-F976BEEBC4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73609" y="3000733"/>
            <a:ext cx="2916821" cy="428268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l-PL" sz="1800" b="1" i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2" name="Tekst — symbol zastępczy 18">
            <a:extLst>
              <a:ext uri="{FF2B5EF4-FFF2-40B4-BE49-F238E27FC236}">
                <a16:creationId xmlns:a16="http://schemas.microsoft.com/office/drawing/2014/main" id="{CA3BC7A6-D12C-160A-CB5C-E556052508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590571" y="3530279"/>
            <a:ext cx="2916821" cy="2466764"/>
          </a:xfrm>
        </p:spPr>
        <p:txBody>
          <a:bodyPr lIns="0" tIns="0" rIns="0" bIns="0" rtlCol="0">
            <a:no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lang="pl-PL" sz="12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9" name="Tekst — symbol zastępczy 18">
            <a:extLst>
              <a:ext uri="{FF2B5EF4-FFF2-40B4-BE49-F238E27FC236}">
                <a16:creationId xmlns:a16="http://schemas.microsoft.com/office/drawing/2014/main" id="{72DF7BAB-7F6A-3D7B-F8A9-D7C4BD1D3B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73609" y="3530279"/>
            <a:ext cx="2916821" cy="2466764"/>
          </a:xfrm>
        </p:spPr>
        <p:txBody>
          <a:bodyPr lIns="0" tIns="0" rIns="0" bIns="0" rtlCol="0">
            <a:no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lang="pl-PL" sz="1200" b="0" i="0" spc="50" baseline="0">
                <a:solidFill>
                  <a:srgbClr val="C16548"/>
                </a:solidFill>
                <a:latin typeface="+mn-lt"/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18C560A5-5844-81D4-98B4-29211FD2EA1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2DDFB1A8-4CF1-35AB-0707-AEAF88714AC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5C7AAE-A677-454A-8BDB-62A0650ACE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772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8EB94F4E-FF39-0408-C3C6-A986750D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61" y="365125"/>
            <a:ext cx="10915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l-PL"/>
            </a:def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EB616EB-5E9D-04D9-F6DC-33F7E5BBA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460" y="1825625"/>
            <a:ext cx="109150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061C11A-4AAF-B1E1-B1F3-67C0A55EF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l-PL" sz="1200" b="0" i="0" spc="50" baseline="0">
                <a:solidFill>
                  <a:schemeClr val="accent2">
                    <a:lumMod val="90000"/>
                  </a:schemeClr>
                </a:solidFill>
                <a:latin typeface="+mn-lt"/>
              </a:defRPr>
            </a:lvl1pPr>
          </a:lstStyle>
          <a:p>
            <a:pPr rtl="0"/>
            <a:fld id="{295C7AAE-A677-454A-8BDB-62A0650ACE9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topka — symbol zastępczy 4">
            <a:extLst>
              <a:ext uri="{FF2B5EF4-FFF2-40B4-BE49-F238E27FC236}">
                <a16:creationId xmlns:a16="http://schemas.microsoft.com/office/drawing/2014/main" id="{D63DBDAD-8830-10AA-86C7-A42D12292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8460" y="6356350"/>
            <a:ext cx="4114800" cy="365125"/>
          </a:xfrm>
          <a:prstGeom prst="rect">
            <a:avLst/>
          </a:prstGeom>
        </p:spPr>
        <p:txBody>
          <a:bodyPr rtlCol="0" anchor="ctr"/>
          <a:lstStyle>
            <a:lvl1pPr>
              <a:defRPr lang="pl-PL" sz="1200" b="0" i="0" spc="50" baseline="0">
                <a:solidFill>
                  <a:schemeClr val="accent2">
                    <a:lumMod val="9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pl-PL"/>
              <a:t>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155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11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5500" kern="1200" spc="500" baseline="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l-PL" sz="2000" b="1" i="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6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2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800" kern="1200">
          <a:solidFill>
            <a:schemeClr val="tx1"/>
          </a:solidFill>
          <a:latin typeface="Avenir Book" panose="02000503020000020003" pitchFamily="2" charset="0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706A25-0569-0BFE-AB1C-FC206CC58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224" y="-949569"/>
            <a:ext cx="11035552" cy="7863555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Bezpieczny Bezpieczny</a:t>
            </a:r>
            <a:br>
              <a:rPr lang="pl-PL" dirty="0"/>
            </a:br>
            <a:r>
              <a:rPr lang="pl-PL" dirty="0" err="1"/>
              <a:t>Bezpieczny</a:t>
            </a:r>
            <a:br>
              <a:rPr lang="pl-PL" dirty="0"/>
            </a:br>
            <a:r>
              <a:rPr lang="pl-PL" dirty="0">
                <a:solidFill>
                  <a:schemeClr val="bg1"/>
                </a:solidFill>
              </a:rPr>
              <a:t>Bezpieczny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internet</a:t>
            </a:r>
            <a:br>
              <a:rPr lang="pl-PL" dirty="0"/>
            </a:br>
            <a:r>
              <a:rPr lang="pl-PL" dirty="0"/>
              <a:t>Internet </a:t>
            </a:r>
            <a:r>
              <a:rPr lang="pl-PL" dirty="0" err="1"/>
              <a:t>Internet</a:t>
            </a:r>
            <a:br>
              <a:rPr lang="pl-PL" dirty="0"/>
            </a:br>
            <a:r>
              <a:rPr lang="pl-PL" dirty="0" err="1"/>
              <a:t>Internet</a:t>
            </a:r>
            <a:r>
              <a:rPr lang="pl-PL" dirty="0"/>
              <a:t> </a:t>
            </a:r>
            <a:r>
              <a:rPr lang="pl-PL" dirty="0" err="1"/>
              <a:t>Internet</a:t>
            </a:r>
            <a:br>
              <a:rPr lang="pl-PL" dirty="0"/>
            </a:br>
            <a:endParaRPr lang="pl-PL" dirty="0"/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E1171327-E529-B4E2-EFE8-A39CB45BE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508" y="4911389"/>
            <a:ext cx="4085468" cy="468087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Aktualizowanie planu i postępu</a:t>
            </a:r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62D21908-2889-7718-66A4-92CF30542B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4F844F2-5A1B-BCBA-4A4D-6DA4F6446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643" y="604554"/>
            <a:ext cx="5117431" cy="5136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7122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159C21-B0B4-6E8F-D1C0-7C456B1C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69" y="7748767"/>
            <a:ext cx="12456160" cy="4357511"/>
          </a:xfrm>
        </p:spPr>
        <p:txBody>
          <a:bodyPr/>
          <a:lstStyle/>
          <a:p>
            <a:r>
              <a:rPr lang="pl-PL" sz="6000" b="1" dirty="0"/>
              <a:t>Wskazówki jak być bezpiecznym w wirtualnym świecie 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09D30DE-4A70-924C-A01B-25DE4E99FDE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7216594" y="1678651"/>
            <a:ext cx="3884344" cy="5415673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F24E4F-C1B7-D0E0-6C56-A3C2CFE226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4694916" y="8999732"/>
            <a:ext cx="4424056" cy="609822"/>
          </a:xfrm>
        </p:spPr>
        <p:txBody>
          <a:bodyPr/>
          <a:lstStyle/>
          <a:p>
            <a:r>
              <a:rPr lang="pl-PL" sz="2800" dirty="0"/>
              <a:t>UWAŻAJ NA WIRUSY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3D08ABD-0C2F-99E0-9565-DEF649885B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25673" y="10204589"/>
            <a:ext cx="5412794" cy="472162"/>
          </a:xfrm>
        </p:spPr>
        <p:txBody>
          <a:bodyPr/>
          <a:lstStyle/>
          <a:p>
            <a:r>
              <a:rPr lang="pl-PL" sz="3200" dirty="0"/>
              <a:t>Zachowaj dystans 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B8ED86F-D210-381C-C37F-BC5F5AE422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5467345" y="8259210"/>
            <a:ext cx="4872535" cy="2700687"/>
          </a:xfrm>
        </p:spPr>
        <p:txBody>
          <a:bodyPr/>
          <a:lstStyle/>
          <a:p>
            <a:r>
              <a:rPr lang="pl-PL" sz="2400" dirty="0"/>
              <a:t>Nie otwieraj i nie odpowiadaj na e-maile od osoby, której nie znasz! Taka osoba może wysłać Ci niebezpieczne oprogramowanie lub być obraźliwa.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27B0A9A-0669-E638-0E5B-F4D2B972E6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79802" y="9927522"/>
            <a:ext cx="4650356" cy="2466764"/>
          </a:xfrm>
        </p:spPr>
        <p:txBody>
          <a:bodyPr/>
          <a:lstStyle/>
          <a:p>
            <a:r>
              <a:rPr lang="pl-PL" sz="2800" dirty="0"/>
              <a:t>Nie organizuj spotkań z nowo poznanymi osobami w Internecie.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7322DC4-A2BE-D473-2FB6-026DA31CF22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-2328260" y="10440670"/>
            <a:ext cx="4114800" cy="365125"/>
          </a:xfrm>
        </p:spPr>
        <p:txBody>
          <a:bodyPr/>
          <a:lstStyle/>
          <a:p>
            <a:pPr rtl="0"/>
            <a:r>
              <a:rPr lang="pl-PL" dirty="0"/>
              <a:t>Tytuł prezentacji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F76D853-786A-058F-7FED-A8A49DF41E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rtl="0"/>
            <a:fld id="{295C7AAE-A677-454A-8BDB-62A0650ACE98}" type="slidenum">
              <a:rPr lang="pl-PL" smtClean="0"/>
              <a:pPr rtl="0"/>
              <a:t>10</a:t>
            </a:fld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25482A4-A9F9-CCA4-88B4-19809738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87" y="727777"/>
            <a:ext cx="6904259" cy="499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A810EE3C-B2C8-8259-C6FD-8E6EB78A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827769" y="3592917"/>
            <a:ext cx="3257550" cy="4092387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Iga Leśniewska </a:t>
            </a:r>
            <a:br>
              <a:rPr lang="pl-PL" dirty="0"/>
            </a:br>
            <a:r>
              <a:rPr lang="pl-PL" dirty="0"/>
              <a:t>Aleksandra Matulka</a:t>
            </a:r>
            <a:br>
              <a:rPr lang="pl-PL" dirty="0"/>
            </a:br>
            <a:r>
              <a:rPr lang="pl-PL" dirty="0"/>
              <a:t>Ewa Goszczyńska </a:t>
            </a:r>
            <a:br>
              <a:rPr lang="pl-PL" dirty="0"/>
            </a:br>
            <a:r>
              <a:rPr lang="pl-PL" dirty="0"/>
              <a:t>Lena Pawlak </a:t>
            </a:r>
            <a:br>
              <a:rPr lang="pl-PL" dirty="0"/>
            </a:br>
            <a:r>
              <a:rPr lang="pl-PL" dirty="0"/>
              <a:t>Joanna Horst </a:t>
            </a:r>
            <a:br>
              <a:rPr lang="pl-PL" dirty="0"/>
            </a:br>
            <a:r>
              <a:rPr lang="pl-PL" dirty="0"/>
              <a:t>Maja Klimkowska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DC2C5D4E-F481-B17C-DFEF-7F9F7D414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416" y="2"/>
            <a:ext cx="8577188" cy="6857998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sz="7000" dirty="0"/>
              <a:t>DZIĘKUJEMY</a:t>
            </a:r>
          </a:p>
          <a:p>
            <a:pPr rtl="0"/>
            <a:r>
              <a:rPr lang="pl-PL" sz="7000" dirty="0"/>
              <a:t>DZIĘKUJEMY</a:t>
            </a:r>
          </a:p>
          <a:p>
            <a:pPr rtl="0"/>
            <a:r>
              <a:rPr lang="pl-PL" sz="7000" dirty="0">
                <a:solidFill>
                  <a:srgbClr val="E1C9C1"/>
                </a:solidFill>
              </a:rPr>
              <a:t>DZIĘKUJEMY</a:t>
            </a:r>
          </a:p>
          <a:p>
            <a:pPr rtl="0"/>
            <a:r>
              <a:rPr lang="pl-PL" sz="7000" dirty="0"/>
              <a:t>DZIĘKUJEMY </a:t>
            </a:r>
            <a:r>
              <a:rPr lang="pl-PL" sz="7000" dirty="0" err="1"/>
              <a:t>DZIĘKUJEMY</a:t>
            </a:r>
            <a:r>
              <a:rPr lang="pl-PL" sz="7000" dirty="0"/>
              <a:t> </a:t>
            </a:r>
            <a:r>
              <a:rPr lang="pl-PL" sz="7000" dirty="0" err="1"/>
              <a:t>DZIĘKUJEMY</a:t>
            </a:r>
            <a:r>
              <a:rPr lang="pl-PL" sz="7000" dirty="0"/>
              <a:t> </a:t>
            </a:r>
            <a:r>
              <a:rPr lang="pl-PL" sz="7000" dirty="0" err="1"/>
              <a:t>DZIĘKUJEMY</a:t>
            </a:r>
            <a:endParaRPr lang="pl-PL" sz="7000" dirty="0"/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84B71A9C-F374-B122-4E3F-6FED019092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9415" y="920537"/>
            <a:ext cx="8424789" cy="3186954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sz="7000" dirty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306807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B7702F-E126-5CD8-E0C9-E27D8E70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Co to jest DBI?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A5C755C-B701-CD3A-8E87-E39651C02A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90571" y="3000733"/>
            <a:ext cx="2916821" cy="428268"/>
          </a:xfrm>
        </p:spPr>
        <p:txBody>
          <a:bodyPr/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DZIEŃ BEZPIECZNEGO INTERNETU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110FF3E-3EBA-7776-948C-C1152CCB6D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32019" y="6852486"/>
            <a:ext cx="2916821" cy="428268"/>
          </a:xfrm>
        </p:spPr>
        <p:txBody>
          <a:bodyPr/>
          <a:lstStyle/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C091ECD-461D-8118-BB12-B1AE2611A8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590570" y="3530279"/>
            <a:ext cx="2916821" cy="2466764"/>
          </a:xfrm>
        </p:spPr>
        <p:txBody>
          <a:bodyPr/>
          <a:lstStyle/>
          <a:p>
            <a:r>
              <a:rPr lang="pl-PL" sz="1800" dirty="0"/>
              <a:t>Obchodzony jest od 2004 roku z inicjatywy Komisji Europejskiej, w Polsce od 2005 roku.</a:t>
            </a: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8DC17ECF-5831-EB40-5E98-D14B6A2C5FD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40501" y="2915449"/>
            <a:ext cx="2916821" cy="2466764"/>
          </a:xfrm>
        </p:spPr>
        <p:txBody>
          <a:bodyPr/>
          <a:lstStyle/>
          <a:p>
            <a:r>
              <a:rPr lang="pl-PL" b="0" i="0" dirty="0">
                <a:solidFill>
                  <a:srgbClr val="C36B50"/>
                </a:solidFill>
                <a:effectLst/>
                <a:latin typeface="Google Sans"/>
              </a:rPr>
              <a:t> </a:t>
            </a:r>
            <a:r>
              <a:rPr lang="pl-PL" sz="1800" b="0" i="0" dirty="0">
                <a:solidFill>
                  <a:srgbClr val="C36B50"/>
                </a:solidFill>
                <a:effectLst/>
                <a:latin typeface="Google Sans"/>
              </a:rPr>
              <a:t>ma na celu inicjowanie i propagowanie działań na rzecz bezpiecznego dostępu dzieci i młodzieży do zasobów internetowych.</a:t>
            </a:r>
            <a:endParaRPr lang="pl-PL" sz="1800" dirty="0">
              <a:solidFill>
                <a:srgbClr val="C36B50"/>
              </a:solidFill>
            </a:endParaRP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4CCA132-61FF-9B40-EC8E-9854057295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708025" y="7583900"/>
            <a:ext cx="4114800" cy="365125"/>
          </a:xfrm>
        </p:spPr>
        <p:txBody>
          <a:bodyPr/>
          <a:lstStyle/>
          <a:p>
            <a:pPr rtl="0"/>
            <a:r>
              <a:rPr lang="pl-PL" dirty="0"/>
              <a:t>Tytuł prezentacji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8E60B84-76A9-CAE5-4144-631E941FD2A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rtl="0"/>
            <a:fld id="{295C7AAE-A677-454A-8BDB-62A0650ACE98}" type="slidenum">
              <a:rPr lang="pl-PL" smtClean="0"/>
              <a:pPr rtl="0"/>
              <a:t>2</a:t>
            </a:fld>
            <a:endParaRPr lang="pl-PL" dirty="0"/>
          </a:p>
        </p:txBody>
      </p:sp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C4B1A34F-4E9A-A007-AC2A-8B3B66E0AA9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B606CD1-C502-F54C-6C3E-C078FB321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70" y="2076787"/>
            <a:ext cx="4772591" cy="2276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476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C6B4F9-6189-E561-775E-EF1C2C78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990" y="-1538184"/>
            <a:ext cx="10915076" cy="1192137"/>
          </a:xfrm>
        </p:spPr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9B1CD6-2961-E416-42F6-17213AE94B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455" y="1725608"/>
            <a:ext cx="5310927" cy="832166"/>
          </a:xfrm>
        </p:spPr>
        <p:txBody>
          <a:bodyPr/>
          <a:lstStyle/>
          <a:p>
            <a:r>
              <a:rPr lang="pl-PL" b="1" dirty="0"/>
              <a:t>ZALETY</a:t>
            </a:r>
            <a:r>
              <a:rPr lang="pl-PL" dirty="0"/>
              <a:t>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04855D-FB4F-BD2A-77B2-5E596D00C80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244466" y="1708316"/>
            <a:ext cx="5310927" cy="849457"/>
          </a:xfrm>
        </p:spPr>
        <p:txBody>
          <a:bodyPr/>
          <a:lstStyle/>
          <a:p>
            <a:r>
              <a:rPr lang="pl-PL" b="1" dirty="0"/>
              <a:t>WADY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77FE899-3462-D167-B1AB-9E5482DC0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/>
              <a:t>Wyszukiwarki</a:t>
            </a:r>
            <a:r>
              <a:rPr lang="pl-PL" dirty="0"/>
              <a:t> 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1CB753D-D6DF-1BF0-DF47-D00BE34669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b="1" dirty="0"/>
              <a:t>Rozrywka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EC95410-C416-5996-F2B6-039C376DAA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pl-PL" b="1" dirty="0"/>
              <a:t>Komunikatory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6AA9C5B-3A56-5393-48C0-B2E5E213AD2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44466" y="2557773"/>
            <a:ext cx="1769072" cy="425706"/>
          </a:xfrm>
        </p:spPr>
        <p:txBody>
          <a:bodyPr/>
          <a:lstStyle/>
          <a:p>
            <a:r>
              <a:rPr lang="pl-PL" sz="2000" b="1" dirty="0">
                <a:solidFill>
                  <a:srgbClr val="C16548"/>
                </a:solidFill>
                <a:latin typeface="Google Sans"/>
              </a:rPr>
              <a:t>cyberprzemoc</a:t>
            </a:r>
            <a:endParaRPr lang="pl-PL" dirty="0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E596C2B3-1CF1-E6F9-9864-D4EB885915A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pl-PL" b="1" dirty="0">
                <a:ea typeface="+mn-lt"/>
                <a:cs typeface="+mn-lt"/>
              </a:rPr>
              <a:t>ZAGROŻENIA TECHNICZNE </a:t>
            </a:r>
            <a:endParaRPr lang="pl-PL" b="1" dirty="0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633E8352-644C-FBFF-B728-7A1B2FA46C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pl-PL" b="1" dirty="0">
                <a:solidFill>
                  <a:srgbClr val="C16548"/>
                </a:solidFill>
              </a:rPr>
              <a:t>Internetowe przestępstwa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F0FD9DD7-2334-796F-4B7C-B8FE5759D80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6455" y="2983478"/>
            <a:ext cx="1769071" cy="3019975"/>
          </a:xfrm>
        </p:spPr>
        <p:txBody>
          <a:bodyPr/>
          <a:lstStyle/>
          <a:p>
            <a:r>
              <a:rPr lang="pl-PL" dirty="0"/>
              <a:t>Dzięki wyszukiwarkom internetowym można w łatwy i szybki sposób znaleźć potrzebne informacje. </a:t>
            </a:r>
          </a:p>
          <a:p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B7B1912-A410-8F8D-ABF8-E415061D12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401431" y="2983478"/>
            <a:ext cx="1772935" cy="3019975"/>
          </a:xfrm>
        </p:spPr>
        <p:txBody>
          <a:bodyPr/>
          <a:lstStyle/>
          <a:p>
            <a:r>
              <a:rPr lang="pl-PL" sz="1050" i="0" dirty="0">
                <a:solidFill>
                  <a:srgbClr val="819065"/>
                </a:solidFill>
                <a:effectLst/>
              </a:rPr>
              <a:t>Jednymi z najbardziej popularnych rozrywek internetowych najważniejsze dla współczesnych internautów są gry, serwisy społecznościowe, blogi oraz </a:t>
            </a:r>
            <a:r>
              <a:rPr lang="pl-PL" sz="1050" i="0" dirty="0" err="1">
                <a:solidFill>
                  <a:srgbClr val="819065"/>
                </a:solidFill>
                <a:effectLst/>
              </a:rPr>
              <a:t>vlogi</a:t>
            </a:r>
            <a:r>
              <a:rPr lang="pl-PL" sz="1050" i="0" dirty="0">
                <a:solidFill>
                  <a:srgbClr val="819065"/>
                </a:solidFill>
                <a:effectLst/>
              </a:rPr>
              <a:t>, serwisy z filmami.</a:t>
            </a:r>
            <a:endParaRPr lang="pl-PL" sz="1050" dirty="0">
              <a:solidFill>
                <a:srgbClr val="819065"/>
              </a:solidFill>
            </a:endParaRP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CBB74E0-5004-01CF-21FB-5D950DB3974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178463" y="2983478"/>
            <a:ext cx="1768919" cy="3019975"/>
          </a:xfrm>
        </p:spPr>
        <p:txBody>
          <a:bodyPr/>
          <a:lstStyle/>
          <a:p>
            <a:r>
              <a:rPr lang="pl-PL" dirty="0"/>
              <a:t>Facebook, </a:t>
            </a:r>
          </a:p>
          <a:p>
            <a:r>
              <a:rPr lang="pl-PL" dirty="0"/>
              <a:t>Tik tok,</a:t>
            </a:r>
          </a:p>
          <a:p>
            <a:r>
              <a:rPr lang="pl-PL" dirty="0"/>
              <a:t>Instagram,</a:t>
            </a:r>
          </a:p>
          <a:p>
            <a:r>
              <a:rPr lang="pl-PL" dirty="0"/>
              <a:t>Messenger,</a:t>
            </a:r>
          </a:p>
          <a:p>
            <a:r>
              <a:rPr lang="pl-PL" dirty="0"/>
              <a:t>Whatsapp</a:t>
            </a:r>
          </a:p>
          <a:p>
            <a:r>
              <a:rPr lang="pl-PL" dirty="0"/>
              <a:t>Snapchat</a:t>
            </a:r>
          </a:p>
          <a:p>
            <a:r>
              <a:rPr lang="pl-PL" dirty="0"/>
              <a:t>Discord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AA985AF0-A5DB-0639-3765-320BDA121F5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44466" y="2983478"/>
            <a:ext cx="1769071" cy="3019975"/>
          </a:xfrm>
        </p:spPr>
        <p:txBody>
          <a:bodyPr/>
          <a:lstStyle/>
          <a:p>
            <a:r>
              <a:rPr lang="pl-PL" sz="1200" dirty="0"/>
              <a:t> </a:t>
            </a:r>
            <a:r>
              <a:rPr lang="pl-PL" sz="1100" dirty="0"/>
              <a:t>w Internecie nie wiesz z kim tak naprawdę rozmawiasz!</a:t>
            </a:r>
          </a:p>
          <a:p>
            <a:endParaRPr lang="pl-PL" dirty="0"/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BD954861-33E5-8044-1CE0-C9F2C42DF8C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009289" y="2983478"/>
            <a:ext cx="1772935" cy="3019974"/>
          </a:xfrm>
        </p:spPr>
        <p:txBody>
          <a:bodyPr/>
          <a:lstStyle/>
          <a:p>
            <a:pPr marL="0" indent="0">
              <a:buNone/>
            </a:pPr>
            <a:r>
              <a:rPr lang="pl-PL" i="0" dirty="0">
                <a:solidFill>
                  <a:srgbClr val="C36B50"/>
                </a:solidFill>
                <a:effectLst/>
              </a:rPr>
              <a:t>Treści niebezpieczne dla dzieci 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8E0D7978-0352-1F41-F308-148A25E7594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790569" y="2975638"/>
            <a:ext cx="1768919" cy="3019974"/>
          </a:xfrm>
        </p:spPr>
        <p:txBody>
          <a:bodyPr/>
          <a:lstStyle/>
          <a:p>
            <a:r>
              <a:rPr lang="pl-PL" dirty="0"/>
              <a:t>Pamiętajmy  o tym, że zgodnie z kodeksem karnym oszustwo internetowe do 100 zł jest wykroczeniem, a powyżej  jest przestępstwem.</a:t>
            </a:r>
          </a:p>
        </p:txBody>
      </p:sp>
      <p:sp>
        <p:nvSpPr>
          <p:cNvPr id="17" name="Symbol zastępczy stopki 16">
            <a:extLst>
              <a:ext uri="{FF2B5EF4-FFF2-40B4-BE49-F238E27FC236}">
                <a16:creationId xmlns:a16="http://schemas.microsoft.com/office/drawing/2014/main" id="{870904DC-7BFA-DD94-C2A2-9A144CA4A48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5955" y="7458653"/>
            <a:ext cx="4114800" cy="365125"/>
          </a:xfrm>
        </p:spPr>
        <p:txBody>
          <a:bodyPr/>
          <a:lstStyle/>
          <a:p>
            <a:pPr rtl="0"/>
            <a:r>
              <a:rPr lang="pl-PL"/>
              <a:t>Tytuł prezentacji</a:t>
            </a:r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C68786A6-623E-AC2E-486F-265247860CE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rtl="0"/>
            <a:fld id="{295C7AAE-A677-454A-8BDB-62A0650ACE98}" type="slidenum">
              <a:rPr lang="pl-PL" smtClean="0"/>
              <a:pPr rtl="0"/>
              <a:t>3</a:t>
            </a:fld>
            <a:endParaRPr lang="pl-PL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901CB0C-4CD1-41F7-F435-6FEE7CA5816C}"/>
              </a:ext>
            </a:extLst>
          </p:cNvPr>
          <p:cNvSpPr txBox="1"/>
          <p:nvPr/>
        </p:nvSpPr>
        <p:spPr>
          <a:xfrm>
            <a:off x="636455" y="8710686"/>
            <a:ext cx="10491537" cy="70579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pl-PL" sz="2000" spc="500" dirty="0">
                <a:solidFill>
                  <a:srgbClr val="C16548">
                    <a:alpha val="5000"/>
                  </a:srgbClr>
                </a:solidFill>
                <a:latin typeface="Felix Titling"/>
              </a:rPr>
              <a:t>YVY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4D60758-781B-685F-2FF5-45703587563E}"/>
              </a:ext>
            </a:extLst>
          </p:cNvPr>
          <p:cNvSpPr txBox="1"/>
          <p:nvPr/>
        </p:nvSpPr>
        <p:spPr>
          <a:xfrm>
            <a:off x="1204866" y="613297"/>
            <a:ext cx="10705313" cy="108979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pl-PL" sz="4400" b="1" spc="500" dirty="0">
                <a:solidFill>
                  <a:schemeClr val="accent1">
                    <a:lumMod val="60000"/>
                    <a:lumOff val="40000"/>
                  </a:schemeClr>
                </a:solidFill>
                <a:latin typeface="Felix Titling"/>
              </a:rPr>
              <a:t>KORZYSTANIE Z INTERNETU</a:t>
            </a:r>
          </a:p>
        </p:txBody>
      </p:sp>
    </p:spTree>
    <p:extLst>
      <p:ext uri="{BB962C8B-B14F-4D97-AF65-F5344CB8AC3E}">
        <p14:creationId xmlns:p14="http://schemas.microsoft.com/office/powerpoint/2010/main" val="116433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9F67E15-5D1D-6236-44FC-97AE0AB953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347" y="4554640"/>
            <a:ext cx="7807885" cy="992899"/>
          </a:xfrm>
        </p:spPr>
        <p:txBody>
          <a:bodyPr/>
          <a:lstStyle/>
          <a:p>
            <a:r>
              <a:rPr lang="pl-PL" sz="2400" spc="-150" dirty="0">
                <a:solidFill>
                  <a:srgbClr val="7D3F2B"/>
                </a:solidFill>
                <a:latin typeface="+mn-lt"/>
              </a:rPr>
              <a:t>Jest to agresywny i obraźliwy komentarz na temat</a:t>
            </a:r>
          </a:p>
          <a:p>
            <a:r>
              <a:rPr lang="pl-PL" sz="2400" spc="-150" dirty="0">
                <a:solidFill>
                  <a:srgbClr val="7D3F2B"/>
                </a:solidFill>
                <a:latin typeface="+mn-lt"/>
              </a:rPr>
              <a:t>Danej osoby lub grupy społecznej. Wywodzi się z</a:t>
            </a:r>
          </a:p>
          <a:p>
            <a:r>
              <a:rPr lang="pl-PL" sz="2400" spc="-150" dirty="0">
                <a:solidFill>
                  <a:srgbClr val="7D3F2B"/>
                </a:solidFill>
                <a:latin typeface="+mn-lt"/>
              </a:rPr>
              <a:t>Języka angielskiego (hate  znaczy nienawiść)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FE7F04-762A-5944-1F67-E306FB62B1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8247573" y="-992899"/>
            <a:ext cx="7156551" cy="99289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74AE9A36-0398-9127-3234-8D896C9B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7" y="2328856"/>
            <a:ext cx="7217511" cy="2049462"/>
          </a:xfrm>
        </p:spPr>
        <p:txBody>
          <a:bodyPr/>
          <a:lstStyle/>
          <a:p>
            <a:r>
              <a:rPr lang="pl-PL" b="1" dirty="0"/>
              <a:t>Czym jest hejt?</a:t>
            </a:r>
          </a:p>
        </p:txBody>
      </p:sp>
      <p:sp>
        <p:nvSpPr>
          <p:cNvPr id="18" name="Symbol zastępczy obrazu 17">
            <a:extLst>
              <a:ext uri="{FF2B5EF4-FFF2-40B4-BE49-F238E27FC236}">
                <a16:creationId xmlns:a16="http://schemas.microsoft.com/office/drawing/2014/main" id="{5F7D2C47-A39E-DE9E-AA67-3257DAA22C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5329866" cy="6857999"/>
          </a:xfrm>
        </p:spPr>
        <p:txBody>
          <a:bodyPr/>
          <a:lstStyle/>
          <a:p>
            <a:endParaRPr lang="pl-PL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DBB82405-0857-6C02-AFC9-CB531771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577" y="1853025"/>
            <a:ext cx="5277289" cy="351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627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656298-8936-83DC-F6DE-7152FA1F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570" y="1331955"/>
            <a:ext cx="7068789" cy="1742396"/>
          </a:xfrm>
        </p:spPr>
        <p:txBody>
          <a:bodyPr/>
          <a:lstStyle/>
          <a:p>
            <a:r>
              <a:rPr lang="pl-PL" b="1" dirty="0"/>
              <a:t>Przykłady przemocy w sieci</a:t>
            </a:r>
            <a:r>
              <a:rPr lang="pl-PL" dirty="0"/>
              <a:t>: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A2CAC315-16DA-3E41-FF72-9BA5A0CBBC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534" r="23534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08ADCA-DFC7-642A-F73F-521ABE65AE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sz="2000" dirty="0"/>
              <a:t>publikacja poniżających filmików lub zdjęć,</a:t>
            </a:r>
          </a:p>
          <a:p>
            <a:r>
              <a:rPr lang="pl-PL" sz="2000" dirty="0"/>
              <a:t>wykluczanie ze społeczności online,</a:t>
            </a:r>
          </a:p>
          <a:p>
            <a:r>
              <a:rPr lang="pl-PL" sz="2000" dirty="0"/>
              <a:t> cyberstalking czyli wysyłanie gróźb oraz udostępnianie prywatnych konwersacji, </a:t>
            </a:r>
          </a:p>
          <a:p>
            <a:r>
              <a:rPr lang="pl-PL" sz="2000" dirty="0"/>
              <a:t>flaming np. wysyłanie obraźliwych i agresywnych wiadomości na portalach społecznościowych lub szkalujących komentarzy.</a:t>
            </a:r>
            <a:endParaRPr lang="pl-PL" sz="2000" b="0" dirty="0">
              <a:solidFill>
                <a:srgbClr val="222222"/>
              </a:solidFill>
              <a:latin typeface="Poppins" panose="00000500000000000000" pitchFamily="2" charset="-18"/>
            </a:endParaRPr>
          </a:p>
          <a:p>
            <a:endParaRPr lang="pl-PL" sz="2000" b="0" dirty="0">
              <a:solidFill>
                <a:srgbClr val="222222"/>
              </a:solidFill>
              <a:latin typeface="Poppins" panose="00000500000000000000" pitchFamily="2" charset="-18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894ED9-E04B-EF39-B78F-5E3ED9DD30B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-934846" y="7485903"/>
            <a:ext cx="4114800" cy="365125"/>
          </a:xfrm>
        </p:spPr>
        <p:txBody>
          <a:bodyPr/>
          <a:lstStyle/>
          <a:p>
            <a:pPr rtl="0"/>
            <a:r>
              <a:rPr lang="pl-PL" dirty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B105D7-EDD3-1772-79D2-C871689B358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rtl="0"/>
            <a:fld id="{295C7AAE-A677-454A-8BDB-62A0650ACE98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044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C361A0-A2CC-9740-A6F0-5E51B591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664" y="675409"/>
            <a:ext cx="6140096" cy="1569027"/>
          </a:xfrm>
        </p:spPr>
        <p:txBody>
          <a:bodyPr/>
          <a:lstStyle/>
          <a:p>
            <a:r>
              <a:rPr lang="pl-PL" b="1" dirty="0"/>
              <a:t>Jak bronić się przed cyberprzemocą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8D07E9C-7737-F8A4-149D-13FD323DEB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02098" y="7406478"/>
            <a:ext cx="2916821" cy="42826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4755D26-CA62-1B3F-26AA-3B8A7E0BE9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09927" y="7080782"/>
            <a:ext cx="2916821" cy="42826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8520AB-6807-55ED-96C6-217BEBA0644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590570" y="3114643"/>
            <a:ext cx="2916821" cy="2466764"/>
          </a:xfrm>
        </p:spPr>
        <p:txBody>
          <a:bodyPr/>
          <a:lstStyle/>
          <a:p>
            <a:r>
              <a:rPr lang="pl-PL" sz="1600" b="1" dirty="0"/>
              <a:t>Nie wpadaj w panikę</a:t>
            </a:r>
          </a:p>
          <a:p>
            <a:r>
              <a:rPr lang="pl-PL" sz="1600" b="1" dirty="0"/>
              <a:t>Włącz weryfikację dwuetapową</a:t>
            </a:r>
          </a:p>
          <a:p>
            <a:r>
              <a:rPr lang="pl-PL" sz="1600" b="1" dirty="0"/>
              <a:t>Używaj silnych haseł </a:t>
            </a:r>
          </a:p>
          <a:p>
            <a:r>
              <a:rPr lang="pl-PL" sz="1600" b="1" dirty="0"/>
              <a:t>Zgłaszaj treści obraźliwe administratorom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5EB3265-82C2-2D24-ECDF-2FF1057209C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23525" y="3139899"/>
            <a:ext cx="2916821" cy="2466764"/>
          </a:xfrm>
        </p:spPr>
        <p:txBody>
          <a:bodyPr/>
          <a:lstStyle/>
          <a:p>
            <a:r>
              <a:rPr lang="pl-PL" sz="1600" b="1" dirty="0"/>
              <a:t>Zmień ustawienia prywatności w portalach społecznościowych </a:t>
            </a:r>
          </a:p>
          <a:p>
            <a:r>
              <a:rPr lang="pl-PL" sz="1600" b="1" dirty="0"/>
              <a:t>Chroń swój komputer przed </a:t>
            </a:r>
            <a:r>
              <a:rPr lang="pl-PL" sz="1600" b="1" dirty="0" err="1"/>
              <a:t>podsłuchaniami</a:t>
            </a:r>
            <a:r>
              <a:rPr lang="pl-PL" sz="1600" b="1" dirty="0"/>
              <a:t> i włamaniami </a:t>
            </a: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FD6A6D0-8E75-EB90-8C82-7065034DC33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rtl="0"/>
            <a:r>
              <a:rPr lang="pl-PL"/>
              <a:t>Tytuł prezentacji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A91BA91-BDE8-C19C-862D-51F1443F437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rtl="0"/>
            <a:fld id="{295C7AAE-A677-454A-8BDB-62A0650ACE98}" type="slidenum">
              <a:rPr lang="pl-PL" smtClean="0"/>
              <a:pPr rtl="0"/>
              <a:t>6</a:t>
            </a:fld>
            <a:endParaRPr lang="pl-PL" dirty="0"/>
          </a:p>
        </p:txBody>
      </p:sp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8A318C30-5156-3584-6FBD-15A2451468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74AA8353-3D48-5D39-32A7-611DCC83F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6" y="1893284"/>
            <a:ext cx="4928173" cy="3071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997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90278E-47F8-665B-2F92-DADBB377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572" y="1572821"/>
            <a:ext cx="5962964" cy="1335273"/>
          </a:xfrm>
        </p:spPr>
        <p:txBody>
          <a:bodyPr/>
          <a:lstStyle/>
          <a:p>
            <a:r>
              <a:rPr lang="pl-PL" sz="6600" b="1" dirty="0"/>
              <a:t>Uzależnienia</a:t>
            </a:r>
            <a:r>
              <a:rPr lang="pl-PL" dirty="0"/>
              <a:t> 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06C429B3-DDBA-965C-67FA-10056BB54B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630" r="23630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47C56B-D90C-0338-59CE-8B05A411AB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0571" y="2722419"/>
            <a:ext cx="5763227" cy="3274624"/>
          </a:xfrm>
        </p:spPr>
        <p:txBody>
          <a:bodyPr/>
          <a:lstStyle/>
          <a:p>
            <a:r>
              <a:rPr lang="pl-PL" sz="2000" dirty="0"/>
              <a:t>Uzależnienie od Internetu nazywane inaczej siecioholizmem. Jest to stan przez który pojawiają się zaburzenia zachowania. Osoba uzależniona może mieć problemy ze znalezieniem lub utrzymaniem relacji z bliskimi nam osobami lub osobami w szkole.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F75238-8006-99F1-8615-FACF82FBFDC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8868" y="7094104"/>
            <a:ext cx="4114800" cy="365125"/>
          </a:xfrm>
        </p:spPr>
        <p:txBody>
          <a:bodyPr/>
          <a:lstStyle/>
          <a:p>
            <a:pPr rtl="0"/>
            <a:r>
              <a:rPr lang="pl-PL" dirty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9C288C-8E9C-7686-E86F-9E6B4AF596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rtl="0"/>
            <a:fld id="{295C7AAE-A677-454A-8BDB-62A0650ACE98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29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159C21-B0B4-6E8F-D1C0-7C456B1C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289188"/>
            <a:ext cx="12456160" cy="4357511"/>
          </a:xfrm>
        </p:spPr>
        <p:txBody>
          <a:bodyPr/>
          <a:lstStyle/>
          <a:p>
            <a:r>
              <a:rPr lang="pl-PL" sz="6000" b="1" dirty="0"/>
              <a:t>Wskazówki jak być bezpiecznym w wirtualnym świecie 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09D30DE-4A70-924C-A01B-25DE4E99FDE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7216594" y="1678651"/>
            <a:ext cx="3884344" cy="5415673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F24E4F-C1B7-D0E0-6C56-A3C2CFE226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4146" y="3080195"/>
            <a:ext cx="4424056" cy="609822"/>
          </a:xfrm>
        </p:spPr>
        <p:txBody>
          <a:bodyPr/>
          <a:lstStyle/>
          <a:p>
            <a:r>
              <a:rPr lang="pl-PL" sz="2800" dirty="0"/>
              <a:t>UWAŻAJ NA WIRUSY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3D08ABD-0C2F-99E0-9565-DEF649885B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73800" y="3058117"/>
            <a:ext cx="5412794" cy="472162"/>
          </a:xfrm>
        </p:spPr>
        <p:txBody>
          <a:bodyPr/>
          <a:lstStyle/>
          <a:p>
            <a:r>
              <a:rPr lang="pl-PL" sz="3200" dirty="0"/>
              <a:t>Zachowaj dystans 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B8ED86F-D210-381C-C37F-BC5F5AE422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1569" y="3392830"/>
            <a:ext cx="4872535" cy="2700687"/>
          </a:xfrm>
        </p:spPr>
        <p:txBody>
          <a:bodyPr/>
          <a:lstStyle/>
          <a:p>
            <a:r>
              <a:rPr lang="pl-PL" sz="2400" dirty="0"/>
              <a:t>Nie otwieraj i nie odpowiadaj na e-maile od osoby, której nie znasz! Taka osoba może wysłać Ci niebezpieczne oprogramowanie lub być obraźliwa.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27B0A9A-0669-E638-0E5B-F4D2B972E6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40075" y="3530279"/>
            <a:ext cx="4650356" cy="2466764"/>
          </a:xfrm>
        </p:spPr>
        <p:txBody>
          <a:bodyPr/>
          <a:lstStyle/>
          <a:p>
            <a:r>
              <a:rPr lang="pl-PL" sz="2800" dirty="0"/>
              <a:t>Nie organizuj spotkań z nowo poznanymi osobami w Internecie.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7322DC4-A2BE-D473-2FB6-026DA31CF22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-2328260" y="10440670"/>
            <a:ext cx="4114800" cy="365125"/>
          </a:xfrm>
        </p:spPr>
        <p:txBody>
          <a:bodyPr/>
          <a:lstStyle/>
          <a:p>
            <a:pPr rtl="0"/>
            <a:r>
              <a:rPr lang="pl-PL" dirty="0"/>
              <a:t>Tytuł prezentacji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F76D853-786A-058F-7FED-A8A49DF41E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rtl="0"/>
            <a:fld id="{295C7AAE-A677-454A-8BDB-62A0650ACE98}" type="slidenum">
              <a:rPr lang="pl-PL" smtClean="0"/>
              <a:pPr rtl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08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B2033BF3-770A-2200-2B08-1ADE84040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571" y="1347716"/>
            <a:ext cx="6099858" cy="1335273"/>
          </a:xfrm>
        </p:spPr>
        <p:txBody>
          <a:bodyPr/>
          <a:lstStyle/>
          <a:p>
            <a:r>
              <a:rPr lang="pl-PL" b="1" dirty="0"/>
              <a:t>Ciekawostki o Internecie</a:t>
            </a:r>
          </a:p>
        </p:txBody>
      </p:sp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F859C64-170F-41A1-3932-DF5F4B1E880F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/>
          <a:srcRect l="26138" r="26138"/>
          <a:stretch>
            <a:fillRect/>
          </a:stretch>
        </p:blipFill>
        <p:spPr/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1B61A03-9613-F978-4D3B-2BCFF5ED24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65451" y="9096733"/>
            <a:ext cx="2916821" cy="42826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7AD26A07-1932-8A16-13E3-F06D679CC73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25449" y="10519133"/>
            <a:ext cx="2916821" cy="42826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E1926483-6C66-6475-93B4-97F4D0EB167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590571" y="2980267"/>
            <a:ext cx="2916821" cy="3016776"/>
          </a:xfrm>
        </p:spPr>
        <p:txBody>
          <a:bodyPr/>
          <a:lstStyle/>
          <a:p>
            <a:r>
              <a:rPr lang="pl-PL" sz="1800" b="1" dirty="0"/>
              <a:t>Internet powstał w końcówce 60 lat</a:t>
            </a:r>
          </a:p>
          <a:p>
            <a:r>
              <a:rPr lang="pl-PL" sz="1800" b="1" dirty="0"/>
              <a:t>Pierwsza strona powstała 1993 roku</a:t>
            </a:r>
          </a:p>
          <a:p>
            <a:r>
              <a:rPr lang="pl-PL" sz="1800" b="1" dirty="0"/>
              <a:t>43% osób pomiędzy 12-24 rokiem życia doświadczyło hejtu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C7F6959F-7AB9-1EC0-DF2C-492394DE4B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73609" y="2980267"/>
            <a:ext cx="2916821" cy="3016776"/>
          </a:xfrm>
        </p:spPr>
        <p:txBody>
          <a:bodyPr/>
          <a:lstStyle/>
          <a:p>
            <a:r>
              <a:rPr lang="pl-PL" sz="1800" b="1" dirty="0"/>
              <a:t>Polacy w  rok korzystają Ok. miesiąc z Internetu</a:t>
            </a:r>
          </a:p>
          <a:p>
            <a:r>
              <a:rPr lang="pl-PL" sz="1800" b="1" dirty="0"/>
              <a:t>Pierwszy film na YouTube powstał w 2005 roku w zoo  </a:t>
            </a:r>
          </a:p>
          <a:p>
            <a:endParaRPr lang="pl-PL" sz="1800" b="1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9898F9-A25F-B859-BC89-8631B07B6C1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99793" y="8602839"/>
            <a:ext cx="4114800" cy="365125"/>
          </a:xfrm>
        </p:spPr>
        <p:txBody>
          <a:bodyPr/>
          <a:lstStyle/>
          <a:p>
            <a:pPr rtl="0"/>
            <a:r>
              <a:rPr lang="pl-PL" dirty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C81E5C-1AF8-3226-250F-068F8B1F9DD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rtl="0"/>
            <a:fld id="{295C7AAE-A677-454A-8BDB-62A0650ACE98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4439697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roduct-Summary">
      <a:dk1>
        <a:srgbClr val="000000"/>
      </a:dk1>
      <a:lt1>
        <a:srgbClr val="FFFFFF"/>
      </a:lt1>
      <a:dk2>
        <a:srgbClr val="C16548"/>
      </a:dk2>
      <a:lt2>
        <a:srgbClr val="E7E6E6"/>
      </a:lt2>
      <a:accent1>
        <a:srgbClr val="C16548"/>
      </a:accent1>
      <a:accent2>
        <a:srgbClr val="E1C9C1"/>
      </a:accent2>
      <a:accent3>
        <a:srgbClr val="EFE9E7"/>
      </a:accent3>
      <a:accent4>
        <a:srgbClr val="7C8C5F"/>
      </a:accent4>
      <a:accent5>
        <a:srgbClr val="DAE7C3"/>
      </a:accent5>
      <a:accent6>
        <a:srgbClr val="ECF1E3"/>
      </a:accent6>
      <a:hlink>
        <a:srgbClr val="0563C1"/>
      </a:hlink>
      <a:folHlink>
        <a:srgbClr val="954F72"/>
      </a:folHlink>
    </a:clrScheme>
    <a:fontScheme name="Custom 11">
      <a:majorFont>
        <a:latin typeface="Felix Titl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lIns="0" tIns="0" rIns="0" bIns="0" rtlCol="0" anchor="t">
        <a:noAutofit/>
      </a:bodyPr>
      <a:lstStyle>
        <a:defPPr algn="l">
          <a:defRPr sz="75000" spc="500" dirty="0">
            <a:solidFill>
              <a:srgbClr val="C16548">
                <a:alpha val="5000"/>
              </a:srgbClr>
            </a:solidFill>
            <a:latin typeface="Felix Titling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66612930_TF89238778_Win32" id="{6296205E-29F2-48CC-8D0E-D87C59607E80}" vid="{2FD80537-9050-4CE2-9106-4CDA17B295FE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Prezentacja z podsumowaniem produktu</Template>
  <TotalTime>175</TotalTime>
  <Words>492</Words>
  <Application>Microsoft Office PowerPoint</Application>
  <PresentationFormat>Panoramiczny</PresentationFormat>
  <Paragraphs>87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Arial</vt:lpstr>
      <vt:lpstr>Avenir Book</vt:lpstr>
      <vt:lpstr>Avenir Next LT Pro</vt:lpstr>
      <vt:lpstr>Calibri</vt:lpstr>
      <vt:lpstr>Felix Titling</vt:lpstr>
      <vt:lpstr>Google Sans</vt:lpstr>
      <vt:lpstr>Poppins</vt:lpstr>
      <vt:lpstr>Times New Roman</vt:lpstr>
      <vt:lpstr>Projekt niestandardowy</vt:lpstr>
      <vt:lpstr>   Bezpieczny Bezpieczny Bezpieczny Bezpieczny  internet Internet Internet Internet Internet </vt:lpstr>
      <vt:lpstr>Co to jest DBI?</vt:lpstr>
      <vt:lpstr>.</vt:lpstr>
      <vt:lpstr>Czym jest hejt?</vt:lpstr>
      <vt:lpstr>Przykłady przemocy w sieci:</vt:lpstr>
      <vt:lpstr>Jak bronić się przed cyberprzemocą</vt:lpstr>
      <vt:lpstr>Uzależnienia </vt:lpstr>
      <vt:lpstr>Wskazówki jak być bezpiecznym w wirtualnym świecie </vt:lpstr>
      <vt:lpstr>Ciekawostki o Internecie</vt:lpstr>
      <vt:lpstr>Wskazówki jak być bezpiecznym w wirtualnym świecie </vt:lpstr>
      <vt:lpstr>Iga Leśniewska  Aleksandra Matulka Ewa Goszczyńska  Lena Pawlak  Joanna Horst  Maja Klimkowska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Bezpieczny Bezpieczny Bezpieczny Bezpieczny  internet Internet Internet Internet Internet</dc:title>
  <dc:creator>dell</dc:creator>
  <cp:lastModifiedBy>Marzena Iwańska</cp:lastModifiedBy>
  <cp:revision>4</cp:revision>
  <dcterms:created xsi:type="dcterms:W3CDTF">2024-02-02T13:40:56Z</dcterms:created>
  <dcterms:modified xsi:type="dcterms:W3CDTF">2024-04-02T12:42:44Z</dcterms:modified>
</cp:coreProperties>
</file>